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AA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>
        <p:scale>
          <a:sx n="99" d="100"/>
          <a:sy n="99" d="100"/>
        </p:scale>
        <p:origin x="67" y="2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E021029-8710-4656-941B-61BD44F9FD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05FB0D26-126C-4C19-BFB7-E3E385239D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BC5CF67-F0C1-4F3C-8509-1B5918C441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9905F-9C17-4967-AA05-239E51C57818}" type="datetimeFigureOut">
              <a:rPr lang="fr-CH" smtClean="0"/>
              <a:t>23.06.2022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08DD589-894F-4B60-A720-A40A8306FC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1351FD2-B8BE-455A-A34D-1F2EA2DF23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CF562-ABBD-47A6-BFD8-737D654C2D76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184163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34C8F32-551F-4F84-8E96-F372FC4C91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0069559-9554-4DF0-AA91-C080D5DFE7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5B8646F-1F0F-48E0-A92A-8D1C8BAE1D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9905F-9C17-4967-AA05-239E51C57818}" type="datetimeFigureOut">
              <a:rPr lang="fr-CH" smtClean="0"/>
              <a:t>23.06.2022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476D263-8490-4A5F-AF27-D5EE830977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4DAAF04-6F69-48F3-ACD9-E651021B48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CF562-ABBD-47A6-BFD8-737D654C2D76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0112925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E04F219F-153D-4B6A-B489-BC7FC7F1B2C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5275B3DD-D8F9-4973-9EA6-440806725E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6CAD638-B5D7-4AE0-89A5-25984A9D66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9905F-9C17-4967-AA05-239E51C57818}" type="datetimeFigureOut">
              <a:rPr lang="fr-CH" smtClean="0"/>
              <a:t>23.06.2022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BA302E2-406F-480A-B624-7D1A8E5BFE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D6ED972-812E-4276-817F-0157A9DF8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CF562-ABBD-47A6-BFD8-737D654C2D76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12225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B45A43B-4CEA-47DC-B868-5B208BFBCF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2197FBF-F406-4D4E-AB6A-9A5B0B00E6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44E1502-86EA-4C4C-BF2C-77C63C71F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9905F-9C17-4967-AA05-239E51C57818}" type="datetimeFigureOut">
              <a:rPr lang="fr-CH" smtClean="0"/>
              <a:t>23.06.2022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8416746-67A0-4190-B5ED-C0AAC3C721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5550336-6AEB-4D4E-B45B-D361DA74B5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CF562-ABBD-47A6-BFD8-737D654C2D76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822043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8F8832-743A-48BC-B514-1E458791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328123B-0FE5-4C77-9616-ADE4113CF0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4138EA2-AAC9-4D7E-A2B5-9AAABDA253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9905F-9C17-4967-AA05-239E51C57818}" type="datetimeFigureOut">
              <a:rPr lang="fr-CH" smtClean="0"/>
              <a:t>23.06.2022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0249698-BEAA-4002-9EB7-13453FD4A1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19361BE-BA3C-460B-84AB-A9621A8C57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CF562-ABBD-47A6-BFD8-737D654C2D76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793896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3F50904-7FB5-4F39-8E53-944D0215CC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04027B4-3EEE-468A-A116-54514AF1D6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A094A592-B5E8-4E41-BA77-ED5F8839D5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1AF6445-863A-4785-9713-C46BC64EC1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9905F-9C17-4967-AA05-239E51C57818}" type="datetimeFigureOut">
              <a:rPr lang="fr-CH" smtClean="0"/>
              <a:t>23.06.2022</a:t>
            </a:fld>
            <a:endParaRPr lang="fr-CH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8962BB5-7DB7-4CCC-ACDA-1C588601E9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7E85DD9-1031-47D2-B113-55B6832BA0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CF562-ABBD-47A6-BFD8-737D654C2D76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096287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EFC3AD7-2EE2-481C-B7BC-C9BFDF0504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AE2A427-60CA-46B9-AD68-B8485B3678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3DA88A3-DACC-472B-B086-C9EE99396D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FE17BBC7-CE44-43F9-B84E-11C6D400A6B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E05CC1D3-C572-421C-8EE9-8FE4AC272F9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634ACD-8C0E-4E70-85C2-6D6F91D383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9905F-9C17-4967-AA05-239E51C57818}" type="datetimeFigureOut">
              <a:rPr lang="fr-CH" smtClean="0"/>
              <a:t>23.06.2022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9AA5576D-13C9-4608-9BF4-5E2BE6CA7E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B3DDCAA-D6D6-4478-8CA6-1DED2987E2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CF562-ABBD-47A6-BFD8-737D654C2D76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221733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8EF2406-3987-4AB3-8452-6E225AF6D3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7F6D32E-D114-48EF-AB1F-90C5A0543B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9905F-9C17-4967-AA05-239E51C57818}" type="datetimeFigureOut">
              <a:rPr lang="fr-CH" smtClean="0"/>
              <a:t>23.06.2022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DA8A71C-5759-4140-A535-3B5FF34EE3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0E8AD3E-CD53-4348-ABD0-8F3111B70F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CF562-ABBD-47A6-BFD8-737D654C2D76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57473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16FA566B-B3BF-48AB-AF4D-B9B3744C72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9905F-9C17-4967-AA05-239E51C57818}" type="datetimeFigureOut">
              <a:rPr lang="fr-CH" smtClean="0"/>
              <a:t>23.06.2022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D5142D3-D900-41DC-8CEF-8A628F1982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DC32E68-A66E-4E8B-9524-B1746D9FD8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CF562-ABBD-47A6-BFD8-737D654C2D76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5554200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D72452-4BD0-4AE7-89DC-574D9F54BD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A638B35-1149-4AF2-B196-B55E2A1959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F0361B1-8FCA-4440-ABE4-11158559C5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F04C381-34E3-47F4-86FF-EC5F0C12C8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9905F-9C17-4967-AA05-239E51C57818}" type="datetimeFigureOut">
              <a:rPr lang="fr-CH" smtClean="0"/>
              <a:t>23.06.2022</a:t>
            </a:fld>
            <a:endParaRPr lang="fr-CH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204E9F6-97E9-4206-9F0B-A25F3C8322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5EEE623-1F20-45FF-8276-89C68E165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CF562-ABBD-47A6-BFD8-737D654C2D76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660216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570F5B8-0D66-4541-83D7-4FE89C85B4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0DE5D10F-7FB8-4886-9312-75F0A4EAA99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AB46EB5-000B-4A2B-BD80-DB70E5E5CC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670A950-8089-4497-B3A6-9AC9DBC50E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9905F-9C17-4967-AA05-239E51C57818}" type="datetimeFigureOut">
              <a:rPr lang="fr-CH" smtClean="0"/>
              <a:t>23.06.2022</a:t>
            </a:fld>
            <a:endParaRPr lang="fr-CH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646D8D4-92D7-4005-BA07-904F48A630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15456C4-0C94-4944-8545-66F9885380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CF562-ABBD-47A6-BFD8-737D654C2D76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71891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7677B37C-42B5-4957-8B0A-3E82221E89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9242D82-A5D1-4E08-8D03-8A98D4CFF7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DCDBD09-2E0A-4356-B80E-1111F3A49B4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79905F-9C17-4967-AA05-239E51C57818}" type="datetimeFigureOut">
              <a:rPr lang="fr-CH" smtClean="0"/>
              <a:t>23.06.2022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B8FC63F-D75C-458C-9D3D-1DE720ECE7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FC61086-CC00-43F4-9A70-CFDF5E6C14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6CF562-ABBD-47A6-BFD8-737D654C2D76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35479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>
            <a:extLst>
              <a:ext uri="{FF2B5EF4-FFF2-40B4-BE49-F238E27FC236}">
                <a16:creationId xmlns:a16="http://schemas.microsoft.com/office/drawing/2014/main" id="{0DFDD6F8-0C75-4D1B-A597-E22298421F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755" y="1121750"/>
            <a:ext cx="3057525" cy="2733675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58F2B8E0-69CB-4A79-840C-8C2AD89B57E8}"/>
              </a:ext>
            </a:extLst>
          </p:cNvPr>
          <p:cNvSpPr txBox="1"/>
          <p:nvPr/>
        </p:nvSpPr>
        <p:spPr>
          <a:xfrm>
            <a:off x="3938695" y="2289639"/>
            <a:ext cx="43624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4000" dirty="0">
                <a:solidFill>
                  <a:srgbClr val="A0C62F"/>
                </a:solidFill>
                <a:latin typeface="Candara" panose="020E0502030303020204" pitchFamily="34" charset="0"/>
              </a:rPr>
              <a:t>Apache</a:t>
            </a:r>
            <a:endParaRPr lang="fr-CH" sz="4000" dirty="0">
              <a:solidFill>
                <a:srgbClr val="A0C62F"/>
              </a:solidFill>
              <a:latin typeface="Candara" panose="020E0502030303020204" pitchFamily="34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3F7AAA3D-9DE5-4176-B97C-AF43AA090983}"/>
              </a:ext>
            </a:extLst>
          </p:cNvPr>
          <p:cNvSpPr txBox="1"/>
          <p:nvPr/>
        </p:nvSpPr>
        <p:spPr>
          <a:xfrm>
            <a:off x="2541514" y="2461861"/>
            <a:ext cx="525779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9600" b="1" spc="1000" dirty="0">
                <a:solidFill>
                  <a:srgbClr val="03AADE"/>
                </a:solidFill>
                <a:latin typeface="Candara" panose="020E0502030303020204" pitchFamily="34" charset="0"/>
              </a:rPr>
              <a:t>Alma</a:t>
            </a:r>
            <a:endParaRPr lang="fr-CH" sz="9600" b="1" spc="1000" dirty="0">
              <a:solidFill>
                <a:srgbClr val="03AADE"/>
              </a:solidFill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212411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2</Words>
  <Application>Microsoft Office PowerPoint</Application>
  <PresentationFormat>Grand écran</PresentationFormat>
  <Paragraphs>2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Candara</vt:lpstr>
      <vt:lpstr>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Patrick Pliessnig</dc:creator>
  <cp:lastModifiedBy>Patrick Pliessnig</cp:lastModifiedBy>
  <cp:revision>5</cp:revision>
  <dcterms:created xsi:type="dcterms:W3CDTF">2022-06-23T09:22:37Z</dcterms:created>
  <dcterms:modified xsi:type="dcterms:W3CDTF">2022-06-23T09:37:17Z</dcterms:modified>
</cp:coreProperties>
</file>