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slide4.xml" ContentType="application/vnd.openxmlformats-officedocument.presentationml.slide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</p:sldIdLst>
  <p:sldSz cx="12192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B9C3EB7-CA9E-4FDE-9377-B69CE7A300FB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de-AT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3778F07-ACF8-4D59-825B-68FC986F6173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de-AT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9F763B9-F1EE-46EF-B989-5BF67164DEB5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de-AT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9A8C43B-CF87-4068-9713-3821403C2E1E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de-AT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8EE3843-7413-49AD-8CD3-AC7A72DC3744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de-AT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6813795-E074-4AF0-846F-CEF0EFAF7422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de-AT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14583FB-2FDD-4B26-A356-CABD09C4A8BC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de-AT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A910AA6-BB2C-445A-A7A3-0CD98A69901A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de-AT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ED09B65-907A-42D3-A187-218B16DB07BA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de-AT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DE1E1B6-8FC6-4FA0-86FA-E9EB91A2C39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de-AT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6FCABF6-CBD3-4E86-95C3-D870F3087F41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de-AT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DF16024-8C0D-4BDA-B555-E0F1C0BB3BCC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de-AT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dt" idx="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buNone/>
              <a:defRPr b="0" lang="en-GB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b="0" lang="en-GB" sz="1200" spc="-1" strike="noStrike">
                <a:solidFill>
                  <a:srgbClr val="8b8b8b"/>
                </a:solidFill>
                <a:latin typeface="Calibri"/>
              </a:rPr>
              <a:t>&lt;date/time&gt;</a:t>
            </a:r>
            <a:endParaRPr b="0" lang="en-US" sz="1200" spc="-1" strike="noStrike"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ftr" idx="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buNone/>
              <a:defRPr b="0" lang="en-US" sz="1400" spc="-1" strike="noStrike">
                <a:latin typeface="Times New Roman"/>
              </a:defRPr>
            </a:lvl1pPr>
          </a:lstStyle>
          <a:p>
            <a:pPr algn="ctr">
              <a:buNone/>
            </a:pPr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 idx="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defRPr b="0" lang="en-GB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83035FC7-678B-4845-AE3C-631B711F7ADB}" type="slidenum">
              <a:rPr b="0" lang="en-GB" sz="1200" spc="-1" strike="noStrike">
                <a:solidFill>
                  <a:srgbClr val="8b8b8b"/>
                </a:solidFill>
                <a:latin typeface="Calibri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Click to edit the title text format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Second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Third Outline Level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Fourth Outline Level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en-US" sz="2100" spc="-1" strike="noStrike">
                <a:latin typeface="Arial"/>
              </a:rPr>
              <a:t>This is an early draft, primarily testing color and font combinations. </a:t>
            </a:r>
            <a:endParaRPr b="0" lang="en-US" sz="2100" spc="-1" strike="noStrike">
              <a:latin typeface="Arial"/>
            </a:endParaRPr>
          </a:p>
          <a:p>
            <a:pPr algn="ctr">
              <a:buNone/>
            </a:pPr>
            <a:endParaRPr b="0" lang="en-US" sz="2100" spc="-1" strike="noStrike">
              <a:latin typeface="Arial"/>
            </a:endParaRPr>
          </a:p>
          <a:p>
            <a:pPr algn="ctr">
              <a:buNone/>
            </a:pPr>
            <a:r>
              <a:rPr b="0" lang="en-US" sz="2100" spc="-1" strike="noStrike">
                <a:latin typeface="Arial"/>
              </a:rPr>
              <a:t>The bridge art is certainly not final.</a:t>
            </a:r>
            <a:endParaRPr b="0" lang="en-US" sz="2100" spc="-1" strike="noStrike"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Causeway and Alma Logos</a:t>
            </a:r>
            <a:br>
              <a:rPr sz="3600"/>
            </a:br>
            <a:r>
              <a:rPr b="0" lang="en-US" sz="3600" spc="-1" strike="noStrike">
                <a:solidFill>
                  <a:srgbClr val="000000"/>
                </a:solidFill>
                <a:latin typeface="Calibri"/>
              </a:rPr>
              <a:t>with abstract Bridge Symbol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3"/>
          <p:cNvSpPr/>
          <p:nvPr/>
        </p:nvSpPr>
        <p:spPr>
          <a:xfrm>
            <a:off x="3665880" y="1178280"/>
            <a:ext cx="4771080" cy="130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en-GB" sz="8000" spc="-1" strike="noStrike">
                <a:solidFill>
                  <a:srgbClr val="2f5597"/>
                </a:solidFill>
                <a:latin typeface="Candara"/>
              </a:rPr>
              <a:t>Cause</a:t>
            </a:r>
            <a:r>
              <a:rPr b="1" lang="en-GB" sz="8000" spc="-1" strike="noStrike">
                <a:solidFill>
                  <a:srgbClr val="6cc119"/>
                </a:solidFill>
                <a:latin typeface="Candara"/>
              </a:rPr>
              <a:t>way</a:t>
            </a:r>
            <a:endParaRPr b="1" lang="en-US" sz="8000" spc="-1" strike="noStrike">
              <a:latin typeface="Candara"/>
            </a:endParaRPr>
          </a:p>
        </p:txBody>
      </p:sp>
      <p:sp>
        <p:nvSpPr>
          <p:cNvPr id="44" name="TextBox 4"/>
          <p:cNvSpPr/>
          <p:nvPr/>
        </p:nvSpPr>
        <p:spPr>
          <a:xfrm>
            <a:off x="4340160" y="1140840"/>
            <a:ext cx="1354320" cy="51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en-GB" sz="2800" spc="-1" strike="noStrike">
                <a:solidFill>
                  <a:srgbClr val="bdbdbd"/>
                </a:solidFill>
                <a:latin typeface="Candara"/>
              </a:rPr>
              <a:t>Apache</a:t>
            </a:r>
            <a:endParaRPr b="1" lang="en-US" sz="2800" spc="-1" strike="noStrike">
              <a:solidFill>
                <a:srgbClr val="bdbdbd"/>
              </a:solidFill>
              <a:latin typeface="Candara"/>
            </a:endParaRPr>
          </a:p>
        </p:txBody>
      </p:sp>
      <p:sp>
        <p:nvSpPr>
          <p:cNvPr id="45" name=""/>
          <p:cNvSpPr/>
          <p:nvPr/>
        </p:nvSpPr>
        <p:spPr>
          <a:xfrm>
            <a:off x="5660640" y="1294560"/>
            <a:ext cx="2177640" cy="275400"/>
          </a:xfrm>
          <a:custGeom>
            <a:avLst/>
            <a:gdLst/>
            <a:ahLst/>
            <a:rect l="0" t="0" r="r" b="b"/>
            <a:pathLst>
              <a:path w="6049" h="765">
                <a:moveTo>
                  <a:pt x="0" y="765"/>
                </a:moveTo>
                <a:lnTo>
                  <a:pt x="216" y="680"/>
                </a:lnTo>
                <a:lnTo>
                  <a:pt x="513" y="582"/>
                </a:lnTo>
                <a:lnTo>
                  <a:pt x="871" y="480"/>
                </a:lnTo>
                <a:lnTo>
                  <a:pt x="1404" y="334"/>
                </a:lnTo>
                <a:lnTo>
                  <a:pt x="1889" y="236"/>
                </a:lnTo>
                <a:lnTo>
                  <a:pt x="2333" y="146"/>
                </a:lnTo>
                <a:lnTo>
                  <a:pt x="2870" y="65"/>
                </a:lnTo>
                <a:lnTo>
                  <a:pt x="3354" y="20"/>
                </a:lnTo>
                <a:lnTo>
                  <a:pt x="3721" y="4"/>
                </a:lnTo>
                <a:lnTo>
                  <a:pt x="4079" y="0"/>
                </a:lnTo>
                <a:lnTo>
                  <a:pt x="4518" y="8"/>
                </a:lnTo>
                <a:lnTo>
                  <a:pt x="4917" y="28"/>
                </a:lnTo>
                <a:lnTo>
                  <a:pt x="5292" y="73"/>
                </a:lnTo>
                <a:lnTo>
                  <a:pt x="5658" y="138"/>
                </a:lnTo>
                <a:lnTo>
                  <a:pt x="5968" y="212"/>
                </a:lnTo>
                <a:lnTo>
                  <a:pt x="6049" y="236"/>
                </a:lnTo>
                <a:lnTo>
                  <a:pt x="5854" y="224"/>
                </a:lnTo>
                <a:lnTo>
                  <a:pt x="5589" y="175"/>
                </a:lnTo>
                <a:lnTo>
                  <a:pt x="5044" y="122"/>
                </a:lnTo>
                <a:lnTo>
                  <a:pt x="4632" y="98"/>
                </a:lnTo>
                <a:lnTo>
                  <a:pt x="4148" y="94"/>
                </a:lnTo>
                <a:lnTo>
                  <a:pt x="3688" y="102"/>
                </a:lnTo>
                <a:lnTo>
                  <a:pt x="3196" y="138"/>
                </a:lnTo>
                <a:lnTo>
                  <a:pt x="2634" y="187"/>
                </a:lnTo>
                <a:lnTo>
                  <a:pt x="2035" y="281"/>
                </a:lnTo>
                <a:lnTo>
                  <a:pt x="1596" y="362"/>
                </a:lnTo>
                <a:lnTo>
                  <a:pt x="1111" y="464"/>
                </a:lnTo>
                <a:lnTo>
                  <a:pt x="603" y="594"/>
                </a:lnTo>
                <a:lnTo>
                  <a:pt x="11" y="765"/>
                </a:lnTo>
                <a:lnTo>
                  <a:pt x="0" y="765"/>
                </a:lnTo>
                <a:close/>
              </a:path>
            </a:pathLst>
          </a:custGeom>
          <a:gradFill rotWithShape="0">
            <a:gsLst>
              <a:gs pos="0">
                <a:srgbClr val="8ae234"/>
              </a:gs>
              <a:gs pos="100000">
                <a:srgbClr val="4e9a06"/>
              </a:gs>
            </a:gsLst>
            <a:lin ang="16200000"/>
          </a:gradFill>
          <a:ln w="0">
            <a:solidFill>
              <a:srgbClr val="3465a4"/>
            </a:solidFill>
          </a:ln>
        </p:spPr>
      </p:sp>
      <p:sp>
        <p:nvSpPr>
          <p:cNvPr id="46" name=""/>
          <p:cNvSpPr/>
          <p:nvPr/>
        </p:nvSpPr>
        <p:spPr>
          <a:xfrm>
            <a:off x="5694480" y="1140840"/>
            <a:ext cx="1857960" cy="181440"/>
          </a:xfrm>
          <a:custGeom>
            <a:avLst/>
            <a:gdLst/>
            <a:ahLst/>
            <a:rect l="0" t="0" r="r" b="b"/>
            <a:pathLst>
              <a:path w="5161" h="504">
                <a:moveTo>
                  <a:pt x="0" y="504"/>
                </a:moveTo>
                <a:lnTo>
                  <a:pt x="574" y="333"/>
                </a:lnTo>
                <a:lnTo>
                  <a:pt x="1123" y="215"/>
                </a:lnTo>
                <a:lnTo>
                  <a:pt x="1713" y="97"/>
                </a:lnTo>
                <a:lnTo>
                  <a:pt x="2401" y="24"/>
                </a:lnTo>
                <a:lnTo>
                  <a:pt x="3024" y="0"/>
                </a:lnTo>
                <a:lnTo>
                  <a:pt x="3643" y="0"/>
                </a:lnTo>
                <a:lnTo>
                  <a:pt x="3879" y="16"/>
                </a:lnTo>
                <a:lnTo>
                  <a:pt x="4274" y="69"/>
                </a:lnTo>
                <a:lnTo>
                  <a:pt x="4656" y="126"/>
                </a:lnTo>
                <a:lnTo>
                  <a:pt x="5092" y="223"/>
                </a:lnTo>
                <a:lnTo>
                  <a:pt x="5161" y="240"/>
                </a:lnTo>
                <a:lnTo>
                  <a:pt x="5019" y="240"/>
                </a:lnTo>
                <a:lnTo>
                  <a:pt x="4689" y="187"/>
                </a:lnTo>
                <a:lnTo>
                  <a:pt x="4319" y="150"/>
                </a:lnTo>
                <a:lnTo>
                  <a:pt x="3936" y="118"/>
                </a:lnTo>
                <a:lnTo>
                  <a:pt x="3712" y="109"/>
                </a:lnTo>
                <a:lnTo>
                  <a:pt x="3236" y="101"/>
                </a:lnTo>
                <a:lnTo>
                  <a:pt x="2764" y="109"/>
                </a:lnTo>
                <a:lnTo>
                  <a:pt x="2255" y="126"/>
                </a:lnTo>
                <a:lnTo>
                  <a:pt x="1950" y="146"/>
                </a:lnTo>
                <a:lnTo>
                  <a:pt x="1673" y="170"/>
                </a:lnTo>
                <a:lnTo>
                  <a:pt x="1449" y="211"/>
                </a:lnTo>
                <a:lnTo>
                  <a:pt x="1005" y="293"/>
                </a:lnTo>
                <a:lnTo>
                  <a:pt x="680" y="358"/>
                </a:lnTo>
                <a:lnTo>
                  <a:pt x="8" y="504"/>
                </a:lnTo>
                <a:lnTo>
                  <a:pt x="0" y="504"/>
                </a:lnTo>
                <a:close/>
              </a:path>
            </a:pathLst>
          </a:custGeom>
          <a:gradFill rotWithShape="0">
            <a:gsLst>
              <a:gs pos="0">
                <a:srgbClr val="8ae234"/>
              </a:gs>
              <a:gs pos="100000">
                <a:srgbClr val="4e9a06"/>
              </a:gs>
            </a:gsLst>
            <a:lin ang="16200000"/>
          </a:gradFill>
          <a:ln w="0">
            <a:solidFill>
              <a:srgbClr val="3465a4"/>
            </a:solidFill>
          </a:ln>
        </p:spPr>
      </p:sp>
      <p:sp>
        <p:nvSpPr>
          <p:cNvPr id="47" name=""/>
          <p:cNvSpPr/>
          <p:nvPr/>
        </p:nvSpPr>
        <p:spPr>
          <a:xfrm>
            <a:off x="5956560" y="794880"/>
            <a:ext cx="1707480" cy="813240"/>
          </a:xfrm>
          <a:custGeom>
            <a:avLst/>
            <a:gdLst/>
            <a:ahLst/>
            <a:rect l="0" t="0" r="r" b="b"/>
            <a:pathLst>
              <a:path w="4743" h="2259">
                <a:moveTo>
                  <a:pt x="6" y="2246"/>
                </a:moveTo>
                <a:lnTo>
                  <a:pt x="440" y="1620"/>
                </a:lnTo>
                <a:lnTo>
                  <a:pt x="819" y="1172"/>
                </a:lnTo>
                <a:lnTo>
                  <a:pt x="1079" y="904"/>
                </a:lnTo>
                <a:lnTo>
                  <a:pt x="1376" y="635"/>
                </a:lnTo>
                <a:lnTo>
                  <a:pt x="1653" y="431"/>
                </a:lnTo>
                <a:lnTo>
                  <a:pt x="1873" y="297"/>
                </a:lnTo>
                <a:lnTo>
                  <a:pt x="2072" y="195"/>
                </a:lnTo>
                <a:lnTo>
                  <a:pt x="2321" y="98"/>
                </a:lnTo>
                <a:lnTo>
                  <a:pt x="2606" y="28"/>
                </a:lnTo>
                <a:lnTo>
                  <a:pt x="2911" y="0"/>
                </a:lnTo>
                <a:lnTo>
                  <a:pt x="3098" y="16"/>
                </a:lnTo>
                <a:lnTo>
                  <a:pt x="3306" y="65"/>
                </a:lnTo>
                <a:lnTo>
                  <a:pt x="3509" y="134"/>
                </a:lnTo>
                <a:lnTo>
                  <a:pt x="3741" y="264"/>
                </a:lnTo>
                <a:lnTo>
                  <a:pt x="3892" y="374"/>
                </a:lnTo>
                <a:lnTo>
                  <a:pt x="4075" y="525"/>
                </a:lnTo>
                <a:lnTo>
                  <a:pt x="4250" y="704"/>
                </a:lnTo>
                <a:lnTo>
                  <a:pt x="4433" y="936"/>
                </a:lnTo>
                <a:lnTo>
                  <a:pt x="4608" y="1168"/>
                </a:lnTo>
                <a:lnTo>
                  <a:pt x="4743" y="1388"/>
                </a:lnTo>
                <a:lnTo>
                  <a:pt x="4673" y="1339"/>
                </a:lnTo>
                <a:lnTo>
                  <a:pt x="4559" y="1172"/>
                </a:lnTo>
                <a:lnTo>
                  <a:pt x="4376" y="940"/>
                </a:lnTo>
                <a:lnTo>
                  <a:pt x="4213" y="765"/>
                </a:lnTo>
                <a:lnTo>
                  <a:pt x="4002" y="578"/>
                </a:lnTo>
                <a:lnTo>
                  <a:pt x="3839" y="476"/>
                </a:lnTo>
                <a:lnTo>
                  <a:pt x="3644" y="362"/>
                </a:lnTo>
                <a:lnTo>
                  <a:pt x="3387" y="252"/>
                </a:lnTo>
                <a:lnTo>
                  <a:pt x="3204" y="199"/>
                </a:lnTo>
                <a:lnTo>
                  <a:pt x="3021" y="183"/>
                </a:lnTo>
                <a:lnTo>
                  <a:pt x="2768" y="187"/>
                </a:lnTo>
                <a:lnTo>
                  <a:pt x="2479" y="232"/>
                </a:lnTo>
                <a:lnTo>
                  <a:pt x="2255" y="293"/>
                </a:lnTo>
                <a:lnTo>
                  <a:pt x="1954" y="415"/>
                </a:lnTo>
                <a:lnTo>
                  <a:pt x="1673" y="578"/>
                </a:lnTo>
                <a:lnTo>
                  <a:pt x="1421" y="749"/>
                </a:lnTo>
                <a:lnTo>
                  <a:pt x="1152" y="961"/>
                </a:lnTo>
                <a:lnTo>
                  <a:pt x="928" y="1180"/>
                </a:lnTo>
                <a:lnTo>
                  <a:pt x="615" y="1510"/>
                </a:lnTo>
                <a:lnTo>
                  <a:pt x="440" y="1709"/>
                </a:lnTo>
                <a:lnTo>
                  <a:pt x="0" y="2259"/>
                </a:lnTo>
                <a:lnTo>
                  <a:pt x="6" y="2246"/>
                </a:lnTo>
                <a:close/>
              </a:path>
            </a:pathLst>
          </a:custGeom>
          <a:gradFill rotWithShape="0">
            <a:gsLst>
              <a:gs pos="0">
                <a:srgbClr val="8ae234"/>
              </a:gs>
              <a:gs pos="100000">
                <a:srgbClr val="4e9a06"/>
              </a:gs>
            </a:gsLst>
            <a:lin ang="3600000"/>
          </a:gradFill>
          <a:ln w="0">
            <a:solidFill>
              <a:srgbClr val="3465a4"/>
            </a:solidFill>
          </a:ln>
        </p:spPr>
      </p:sp>
      <p:sp>
        <p:nvSpPr>
          <p:cNvPr id="48" name=""/>
          <p:cNvSpPr/>
          <p:nvPr/>
        </p:nvSpPr>
        <p:spPr>
          <a:xfrm>
            <a:off x="5883480" y="712800"/>
            <a:ext cx="1101960" cy="609480"/>
          </a:xfrm>
          <a:custGeom>
            <a:avLst/>
            <a:gdLst/>
            <a:ahLst/>
            <a:rect l="0" t="0" r="r" b="b"/>
            <a:pathLst>
              <a:path w="3061" h="1693">
                <a:moveTo>
                  <a:pt x="0" y="1693"/>
                </a:moveTo>
                <a:lnTo>
                  <a:pt x="203" y="1421"/>
                </a:lnTo>
                <a:lnTo>
                  <a:pt x="370" y="1217"/>
                </a:lnTo>
                <a:lnTo>
                  <a:pt x="663" y="916"/>
                </a:lnTo>
                <a:lnTo>
                  <a:pt x="997" y="606"/>
                </a:lnTo>
                <a:lnTo>
                  <a:pt x="1311" y="374"/>
                </a:lnTo>
                <a:lnTo>
                  <a:pt x="1665" y="183"/>
                </a:lnTo>
                <a:lnTo>
                  <a:pt x="1921" y="85"/>
                </a:lnTo>
                <a:lnTo>
                  <a:pt x="2157" y="32"/>
                </a:lnTo>
                <a:lnTo>
                  <a:pt x="2361" y="0"/>
                </a:lnTo>
                <a:lnTo>
                  <a:pt x="2560" y="0"/>
                </a:lnTo>
                <a:lnTo>
                  <a:pt x="2703" y="16"/>
                </a:lnTo>
                <a:lnTo>
                  <a:pt x="2845" y="41"/>
                </a:lnTo>
                <a:lnTo>
                  <a:pt x="3061" y="114"/>
                </a:lnTo>
                <a:lnTo>
                  <a:pt x="2931" y="118"/>
                </a:lnTo>
                <a:lnTo>
                  <a:pt x="2821" y="134"/>
                </a:lnTo>
                <a:lnTo>
                  <a:pt x="2703" y="159"/>
                </a:lnTo>
                <a:lnTo>
                  <a:pt x="2613" y="195"/>
                </a:lnTo>
                <a:lnTo>
                  <a:pt x="2430" y="183"/>
                </a:lnTo>
                <a:lnTo>
                  <a:pt x="2214" y="195"/>
                </a:lnTo>
                <a:lnTo>
                  <a:pt x="2035" y="228"/>
                </a:lnTo>
                <a:lnTo>
                  <a:pt x="1844" y="289"/>
                </a:lnTo>
                <a:lnTo>
                  <a:pt x="1640" y="374"/>
                </a:lnTo>
                <a:lnTo>
                  <a:pt x="1425" y="480"/>
                </a:lnTo>
                <a:lnTo>
                  <a:pt x="1209" y="602"/>
                </a:lnTo>
                <a:lnTo>
                  <a:pt x="1030" y="716"/>
                </a:lnTo>
                <a:lnTo>
                  <a:pt x="757" y="924"/>
                </a:lnTo>
                <a:lnTo>
                  <a:pt x="513" y="1152"/>
                </a:lnTo>
                <a:lnTo>
                  <a:pt x="285" y="1384"/>
                </a:lnTo>
                <a:lnTo>
                  <a:pt x="16" y="1693"/>
                </a:lnTo>
                <a:lnTo>
                  <a:pt x="0" y="1693"/>
                </a:lnTo>
                <a:close/>
              </a:path>
            </a:pathLst>
          </a:custGeom>
          <a:gradFill rotWithShape="0">
            <a:gsLst>
              <a:gs pos="0">
                <a:srgbClr val="729fcf"/>
              </a:gs>
              <a:gs pos="100000">
                <a:srgbClr val="4e9a06"/>
              </a:gs>
            </a:gsLst>
            <a:lin ang="3600000"/>
          </a:gradFill>
          <a:ln w="0">
            <a:solidFill>
              <a:srgbClr val="3465a4"/>
            </a:solidFill>
          </a:ln>
        </p:spPr>
      </p:sp>
      <p:sp>
        <p:nvSpPr>
          <p:cNvPr id="49" name=""/>
          <p:cNvSpPr/>
          <p:nvPr/>
        </p:nvSpPr>
        <p:spPr>
          <a:xfrm>
            <a:off x="7041240" y="859320"/>
            <a:ext cx="363960" cy="374400"/>
          </a:xfrm>
          <a:custGeom>
            <a:avLst/>
            <a:gdLst/>
            <a:ahLst/>
            <a:rect l="0" t="0" r="r" b="b"/>
            <a:pathLst>
              <a:path w="1011" h="1040">
                <a:moveTo>
                  <a:pt x="1011" y="1040"/>
                </a:moveTo>
                <a:lnTo>
                  <a:pt x="911" y="863"/>
                </a:lnTo>
                <a:lnTo>
                  <a:pt x="822" y="741"/>
                </a:lnTo>
                <a:lnTo>
                  <a:pt x="639" y="480"/>
                </a:lnTo>
                <a:lnTo>
                  <a:pt x="508" y="338"/>
                </a:lnTo>
                <a:lnTo>
                  <a:pt x="329" y="150"/>
                </a:lnTo>
                <a:lnTo>
                  <a:pt x="207" y="24"/>
                </a:lnTo>
                <a:lnTo>
                  <a:pt x="0" y="0"/>
                </a:lnTo>
                <a:lnTo>
                  <a:pt x="187" y="138"/>
                </a:lnTo>
                <a:lnTo>
                  <a:pt x="350" y="281"/>
                </a:lnTo>
                <a:lnTo>
                  <a:pt x="578" y="505"/>
                </a:lnTo>
                <a:lnTo>
                  <a:pt x="736" y="692"/>
                </a:lnTo>
                <a:lnTo>
                  <a:pt x="850" y="838"/>
                </a:lnTo>
                <a:lnTo>
                  <a:pt x="1005" y="1038"/>
                </a:lnTo>
                <a:lnTo>
                  <a:pt x="1011" y="1040"/>
                </a:lnTo>
                <a:close/>
              </a:path>
            </a:pathLst>
          </a:custGeom>
          <a:gradFill rotWithShape="0">
            <a:gsLst>
              <a:gs pos="0">
                <a:srgbClr val="8ae234"/>
              </a:gs>
              <a:gs pos="100000">
                <a:srgbClr val="4e9a06"/>
              </a:gs>
            </a:gsLst>
            <a:lin ang="3600000"/>
          </a:gradFill>
          <a:ln w="0">
            <a:solidFill>
              <a:srgbClr val="3465a4"/>
            </a:solidFill>
          </a:ln>
        </p:spPr>
      </p:sp>
      <p:sp>
        <p:nvSpPr>
          <p:cNvPr id="50" name="TextBox 8"/>
          <p:cNvSpPr/>
          <p:nvPr/>
        </p:nvSpPr>
        <p:spPr>
          <a:xfrm>
            <a:off x="4010040" y="4321440"/>
            <a:ext cx="3514680" cy="1553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en-GB" sz="9600" spc="-1" strike="noStrike">
                <a:solidFill>
                  <a:srgbClr val="2f5597"/>
                </a:solidFill>
                <a:latin typeface="Candara"/>
              </a:rPr>
              <a:t> </a:t>
            </a:r>
            <a:r>
              <a:rPr b="1" lang="en-GB" sz="9600" spc="-1" strike="noStrike">
                <a:solidFill>
                  <a:srgbClr val="3465a4"/>
                </a:solidFill>
                <a:latin typeface="Candara"/>
              </a:rPr>
              <a:t>A</a:t>
            </a:r>
            <a:r>
              <a:rPr b="1" lang="en-GB" sz="9600" spc="-1" strike="noStrike">
                <a:solidFill>
                  <a:srgbClr val="6cc119"/>
                </a:solidFill>
                <a:latin typeface="Candara"/>
              </a:rPr>
              <a:t>lma</a:t>
            </a:r>
            <a:endParaRPr b="1" lang="en-US" sz="9600" spc="-1" strike="noStrike">
              <a:latin typeface="Candara"/>
            </a:endParaRPr>
          </a:p>
        </p:txBody>
      </p:sp>
      <p:sp>
        <p:nvSpPr>
          <p:cNvPr id="51" name=""/>
          <p:cNvSpPr/>
          <p:nvPr/>
        </p:nvSpPr>
        <p:spPr>
          <a:xfrm>
            <a:off x="4680720" y="4266720"/>
            <a:ext cx="2177640" cy="275400"/>
          </a:xfrm>
          <a:custGeom>
            <a:avLst/>
            <a:gdLst/>
            <a:ahLst/>
            <a:rect l="0" t="0" r="r" b="b"/>
            <a:pathLst>
              <a:path w="6049" h="765">
                <a:moveTo>
                  <a:pt x="0" y="765"/>
                </a:moveTo>
                <a:lnTo>
                  <a:pt x="216" y="680"/>
                </a:lnTo>
                <a:lnTo>
                  <a:pt x="513" y="582"/>
                </a:lnTo>
                <a:lnTo>
                  <a:pt x="871" y="480"/>
                </a:lnTo>
                <a:lnTo>
                  <a:pt x="1404" y="334"/>
                </a:lnTo>
                <a:lnTo>
                  <a:pt x="1889" y="236"/>
                </a:lnTo>
                <a:lnTo>
                  <a:pt x="2333" y="146"/>
                </a:lnTo>
                <a:lnTo>
                  <a:pt x="2870" y="65"/>
                </a:lnTo>
                <a:lnTo>
                  <a:pt x="3354" y="20"/>
                </a:lnTo>
                <a:lnTo>
                  <a:pt x="3721" y="4"/>
                </a:lnTo>
                <a:lnTo>
                  <a:pt x="4079" y="0"/>
                </a:lnTo>
                <a:lnTo>
                  <a:pt x="4518" y="8"/>
                </a:lnTo>
                <a:lnTo>
                  <a:pt x="4917" y="28"/>
                </a:lnTo>
                <a:lnTo>
                  <a:pt x="5292" y="73"/>
                </a:lnTo>
                <a:lnTo>
                  <a:pt x="5658" y="138"/>
                </a:lnTo>
                <a:lnTo>
                  <a:pt x="5968" y="212"/>
                </a:lnTo>
                <a:lnTo>
                  <a:pt x="6049" y="236"/>
                </a:lnTo>
                <a:lnTo>
                  <a:pt x="5854" y="224"/>
                </a:lnTo>
                <a:lnTo>
                  <a:pt x="5589" y="175"/>
                </a:lnTo>
                <a:lnTo>
                  <a:pt x="5044" y="122"/>
                </a:lnTo>
                <a:lnTo>
                  <a:pt x="4632" y="98"/>
                </a:lnTo>
                <a:lnTo>
                  <a:pt x="4148" y="94"/>
                </a:lnTo>
                <a:lnTo>
                  <a:pt x="3688" y="102"/>
                </a:lnTo>
                <a:lnTo>
                  <a:pt x="3196" y="138"/>
                </a:lnTo>
                <a:lnTo>
                  <a:pt x="2634" y="187"/>
                </a:lnTo>
                <a:lnTo>
                  <a:pt x="2035" y="281"/>
                </a:lnTo>
                <a:lnTo>
                  <a:pt x="1596" y="362"/>
                </a:lnTo>
                <a:lnTo>
                  <a:pt x="1111" y="464"/>
                </a:lnTo>
                <a:lnTo>
                  <a:pt x="603" y="594"/>
                </a:lnTo>
                <a:lnTo>
                  <a:pt x="11" y="765"/>
                </a:lnTo>
                <a:lnTo>
                  <a:pt x="0" y="765"/>
                </a:lnTo>
                <a:close/>
              </a:path>
            </a:pathLst>
          </a:custGeom>
          <a:gradFill rotWithShape="0">
            <a:gsLst>
              <a:gs pos="0">
                <a:srgbClr val="8ae234"/>
              </a:gs>
              <a:gs pos="100000">
                <a:srgbClr val="4e9a06"/>
              </a:gs>
            </a:gsLst>
            <a:lin ang="16200000"/>
          </a:gradFill>
          <a:ln w="0">
            <a:solidFill>
              <a:srgbClr val="3465a4"/>
            </a:solidFill>
          </a:ln>
        </p:spPr>
      </p:sp>
      <p:sp>
        <p:nvSpPr>
          <p:cNvPr id="52" name=""/>
          <p:cNvSpPr/>
          <p:nvPr/>
        </p:nvSpPr>
        <p:spPr>
          <a:xfrm>
            <a:off x="4714560" y="4113000"/>
            <a:ext cx="1857960" cy="181440"/>
          </a:xfrm>
          <a:custGeom>
            <a:avLst/>
            <a:gdLst/>
            <a:ahLst/>
            <a:rect l="0" t="0" r="r" b="b"/>
            <a:pathLst>
              <a:path w="5161" h="504">
                <a:moveTo>
                  <a:pt x="0" y="504"/>
                </a:moveTo>
                <a:lnTo>
                  <a:pt x="574" y="333"/>
                </a:lnTo>
                <a:lnTo>
                  <a:pt x="1123" y="215"/>
                </a:lnTo>
                <a:lnTo>
                  <a:pt x="1713" y="97"/>
                </a:lnTo>
                <a:lnTo>
                  <a:pt x="2401" y="24"/>
                </a:lnTo>
                <a:lnTo>
                  <a:pt x="3024" y="0"/>
                </a:lnTo>
                <a:lnTo>
                  <a:pt x="3643" y="0"/>
                </a:lnTo>
                <a:lnTo>
                  <a:pt x="3879" y="16"/>
                </a:lnTo>
                <a:lnTo>
                  <a:pt x="4274" y="69"/>
                </a:lnTo>
                <a:lnTo>
                  <a:pt x="4656" y="126"/>
                </a:lnTo>
                <a:lnTo>
                  <a:pt x="5092" y="223"/>
                </a:lnTo>
                <a:lnTo>
                  <a:pt x="5161" y="240"/>
                </a:lnTo>
                <a:lnTo>
                  <a:pt x="5019" y="240"/>
                </a:lnTo>
                <a:lnTo>
                  <a:pt x="4689" y="187"/>
                </a:lnTo>
                <a:lnTo>
                  <a:pt x="4319" y="150"/>
                </a:lnTo>
                <a:lnTo>
                  <a:pt x="3936" y="118"/>
                </a:lnTo>
                <a:lnTo>
                  <a:pt x="3712" y="109"/>
                </a:lnTo>
                <a:lnTo>
                  <a:pt x="3236" y="101"/>
                </a:lnTo>
                <a:lnTo>
                  <a:pt x="2764" y="109"/>
                </a:lnTo>
                <a:lnTo>
                  <a:pt x="2255" y="126"/>
                </a:lnTo>
                <a:lnTo>
                  <a:pt x="1950" y="146"/>
                </a:lnTo>
                <a:lnTo>
                  <a:pt x="1673" y="170"/>
                </a:lnTo>
                <a:lnTo>
                  <a:pt x="1449" y="211"/>
                </a:lnTo>
                <a:lnTo>
                  <a:pt x="1005" y="293"/>
                </a:lnTo>
                <a:lnTo>
                  <a:pt x="680" y="358"/>
                </a:lnTo>
                <a:lnTo>
                  <a:pt x="8" y="504"/>
                </a:lnTo>
                <a:lnTo>
                  <a:pt x="0" y="504"/>
                </a:lnTo>
                <a:close/>
              </a:path>
            </a:pathLst>
          </a:custGeom>
          <a:gradFill rotWithShape="0">
            <a:gsLst>
              <a:gs pos="0">
                <a:srgbClr val="8ae234"/>
              </a:gs>
              <a:gs pos="100000">
                <a:srgbClr val="4e9a06"/>
              </a:gs>
            </a:gsLst>
            <a:lin ang="16200000"/>
          </a:gradFill>
          <a:ln w="0">
            <a:solidFill>
              <a:srgbClr val="3465a4"/>
            </a:solidFill>
          </a:ln>
        </p:spPr>
      </p:sp>
      <p:sp>
        <p:nvSpPr>
          <p:cNvPr id="53" name=""/>
          <p:cNvSpPr/>
          <p:nvPr/>
        </p:nvSpPr>
        <p:spPr>
          <a:xfrm>
            <a:off x="4976640" y="3767040"/>
            <a:ext cx="1707480" cy="813240"/>
          </a:xfrm>
          <a:custGeom>
            <a:avLst/>
            <a:gdLst/>
            <a:ahLst/>
            <a:rect l="0" t="0" r="r" b="b"/>
            <a:pathLst>
              <a:path w="4743" h="2259">
                <a:moveTo>
                  <a:pt x="6" y="2246"/>
                </a:moveTo>
                <a:lnTo>
                  <a:pt x="440" y="1620"/>
                </a:lnTo>
                <a:lnTo>
                  <a:pt x="819" y="1172"/>
                </a:lnTo>
                <a:lnTo>
                  <a:pt x="1079" y="904"/>
                </a:lnTo>
                <a:lnTo>
                  <a:pt x="1376" y="635"/>
                </a:lnTo>
                <a:lnTo>
                  <a:pt x="1653" y="431"/>
                </a:lnTo>
                <a:lnTo>
                  <a:pt x="1873" y="297"/>
                </a:lnTo>
                <a:lnTo>
                  <a:pt x="2072" y="195"/>
                </a:lnTo>
                <a:lnTo>
                  <a:pt x="2321" y="98"/>
                </a:lnTo>
                <a:lnTo>
                  <a:pt x="2606" y="28"/>
                </a:lnTo>
                <a:lnTo>
                  <a:pt x="2911" y="0"/>
                </a:lnTo>
                <a:lnTo>
                  <a:pt x="3098" y="16"/>
                </a:lnTo>
                <a:lnTo>
                  <a:pt x="3306" y="65"/>
                </a:lnTo>
                <a:lnTo>
                  <a:pt x="3509" y="134"/>
                </a:lnTo>
                <a:lnTo>
                  <a:pt x="3741" y="264"/>
                </a:lnTo>
                <a:lnTo>
                  <a:pt x="3892" y="374"/>
                </a:lnTo>
                <a:lnTo>
                  <a:pt x="4075" y="525"/>
                </a:lnTo>
                <a:lnTo>
                  <a:pt x="4250" y="704"/>
                </a:lnTo>
                <a:lnTo>
                  <a:pt x="4433" y="936"/>
                </a:lnTo>
                <a:lnTo>
                  <a:pt x="4608" y="1168"/>
                </a:lnTo>
                <a:lnTo>
                  <a:pt x="4743" y="1388"/>
                </a:lnTo>
                <a:lnTo>
                  <a:pt x="4673" y="1339"/>
                </a:lnTo>
                <a:lnTo>
                  <a:pt x="4559" y="1172"/>
                </a:lnTo>
                <a:lnTo>
                  <a:pt x="4376" y="940"/>
                </a:lnTo>
                <a:lnTo>
                  <a:pt x="4213" y="765"/>
                </a:lnTo>
                <a:lnTo>
                  <a:pt x="4002" y="578"/>
                </a:lnTo>
                <a:lnTo>
                  <a:pt x="3839" y="476"/>
                </a:lnTo>
                <a:lnTo>
                  <a:pt x="3644" y="362"/>
                </a:lnTo>
                <a:lnTo>
                  <a:pt x="3387" y="252"/>
                </a:lnTo>
                <a:lnTo>
                  <a:pt x="3204" y="199"/>
                </a:lnTo>
                <a:lnTo>
                  <a:pt x="3021" y="183"/>
                </a:lnTo>
                <a:lnTo>
                  <a:pt x="2768" y="187"/>
                </a:lnTo>
                <a:lnTo>
                  <a:pt x="2479" y="232"/>
                </a:lnTo>
                <a:lnTo>
                  <a:pt x="2255" y="293"/>
                </a:lnTo>
                <a:lnTo>
                  <a:pt x="1954" y="415"/>
                </a:lnTo>
                <a:lnTo>
                  <a:pt x="1673" y="578"/>
                </a:lnTo>
                <a:lnTo>
                  <a:pt x="1421" y="749"/>
                </a:lnTo>
                <a:lnTo>
                  <a:pt x="1152" y="961"/>
                </a:lnTo>
                <a:lnTo>
                  <a:pt x="928" y="1180"/>
                </a:lnTo>
                <a:lnTo>
                  <a:pt x="615" y="1510"/>
                </a:lnTo>
                <a:lnTo>
                  <a:pt x="440" y="1709"/>
                </a:lnTo>
                <a:lnTo>
                  <a:pt x="0" y="2259"/>
                </a:lnTo>
                <a:lnTo>
                  <a:pt x="6" y="2246"/>
                </a:lnTo>
                <a:close/>
              </a:path>
            </a:pathLst>
          </a:custGeom>
          <a:gradFill rotWithShape="0">
            <a:gsLst>
              <a:gs pos="0">
                <a:srgbClr val="8ae234"/>
              </a:gs>
              <a:gs pos="100000">
                <a:srgbClr val="4e9a06"/>
              </a:gs>
            </a:gsLst>
            <a:lin ang="3600000"/>
          </a:gradFill>
          <a:ln w="0">
            <a:solidFill>
              <a:srgbClr val="3465a4"/>
            </a:solidFill>
          </a:ln>
        </p:spPr>
      </p:sp>
      <p:sp>
        <p:nvSpPr>
          <p:cNvPr id="54" name=""/>
          <p:cNvSpPr/>
          <p:nvPr/>
        </p:nvSpPr>
        <p:spPr>
          <a:xfrm>
            <a:off x="4903560" y="3684960"/>
            <a:ext cx="1101960" cy="609480"/>
          </a:xfrm>
          <a:custGeom>
            <a:avLst/>
            <a:gdLst/>
            <a:ahLst/>
            <a:rect l="0" t="0" r="r" b="b"/>
            <a:pathLst>
              <a:path w="3061" h="1693">
                <a:moveTo>
                  <a:pt x="0" y="1693"/>
                </a:moveTo>
                <a:lnTo>
                  <a:pt x="203" y="1421"/>
                </a:lnTo>
                <a:lnTo>
                  <a:pt x="370" y="1217"/>
                </a:lnTo>
                <a:lnTo>
                  <a:pt x="663" y="916"/>
                </a:lnTo>
                <a:lnTo>
                  <a:pt x="997" y="606"/>
                </a:lnTo>
                <a:lnTo>
                  <a:pt x="1311" y="374"/>
                </a:lnTo>
                <a:lnTo>
                  <a:pt x="1665" y="183"/>
                </a:lnTo>
                <a:lnTo>
                  <a:pt x="1921" y="85"/>
                </a:lnTo>
                <a:lnTo>
                  <a:pt x="2157" y="32"/>
                </a:lnTo>
                <a:lnTo>
                  <a:pt x="2361" y="0"/>
                </a:lnTo>
                <a:lnTo>
                  <a:pt x="2560" y="0"/>
                </a:lnTo>
                <a:lnTo>
                  <a:pt x="2703" y="16"/>
                </a:lnTo>
                <a:lnTo>
                  <a:pt x="2845" y="41"/>
                </a:lnTo>
                <a:lnTo>
                  <a:pt x="3061" y="114"/>
                </a:lnTo>
                <a:lnTo>
                  <a:pt x="2931" y="118"/>
                </a:lnTo>
                <a:lnTo>
                  <a:pt x="2821" y="134"/>
                </a:lnTo>
                <a:lnTo>
                  <a:pt x="2703" y="159"/>
                </a:lnTo>
                <a:lnTo>
                  <a:pt x="2613" y="195"/>
                </a:lnTo>
                <a:lnTo>
                  <a:pt x="2430" y="183"/>
                </a:lnTo>
                <a:lnTo>
                  <a:pt x="2214" y="195"/>
                </a:lnTo>
                <a:lnTo>
                  <a:pt x="2035" y="228"/>
                </a:lnTo>
                <a:lnTo>
                  <a:pt x="1844" y="289"/>
                </a:lnTo>
                <a:lnTo>
                  <a:pt x="1640" y="374"/>
                </a:lnTo>
                <a:lnTo>
                  <a:pt x="1425" y="480"/>
                </a:lnTo>
                <a:lnTo>
                  <a:pt x="1209" y="602"/>
                </a:lnTo>
                <a:lnTo>
                  <a:pt x="1030" y="716"/>
                </a:lnTo>
                <a:lnTo>
                  <a:pt x="757" y="924"/>
                </a:lnTo>
                <a:lnTo>
                  <a:pt x="513" y="1152"/>
                </a:lnTo>
                <a:lnTo>
                  <a:pt x="285" y="1384"/>
                </a:lnTo>
                <a:lnTo>
                  <a:pt x="16" y="1693"/>
                </a:lnTo>
                <a:lnTo>
                  <a:pt x="0" y="1693"/>
                </a:lnTo>
                <a:close/>
              </a:path>
            </a:pathLst>
          </a:custGeom>
          <a:gradFill rotWithShape="0">
            <a:gsLst>
              <a:gs pos="0">
                <a:srgbClr val="729fcf"/>
              </a:gs>
              <a:gs pos="100000">
                <a:srgbClr val="4e9a06"/>
              </a:gs>
            </a:gsLst>
            <a:lin ang="3600000"/>
          </a:gradFill>
          <a:ln w="0">
            <a:solidFill>
              <a:srgbClr val="3465a4"/>
            </a:solidFill>
          </a:ln>
        </p:spPr>
      </p:sp>
      <p:sp>
        <p:nvSpPr>
          <p:cNvPr id="55" name=""/>
          <p:cNvSpPr/>
          <p:nvPr/>
        </p:nvSpPr>
        <p:spPr>
          <a:xfrm>
            <a:off x="6061320" y="3831480"/>
            <a:ext cx="363960" cy="374400"/>
          </a:xfrm>
          <a:custGeom>
            <a:avLst/>
            <a:gdLst/>
            <a:ahLst/>
            <a:rect l="0" t="0" r="r" b="b"/>
            <a:pathLst>
              <a:path w="1011" h="1040">
                <a:moveTo>
                  <a:pt x="1011" y="1040"/>
                </a:moveTo>
                <a:lnTo>
                  <a:pt x="911" y="863"/>
                </a:lnTo>
                <a:lnTo>
                  <a:pt x="822" y="741"/>
                </a:lnTo>
                <a:lnTo>
                  <a:pt x="639" y="480"/>
                </a:lnTo>
                <a:lnTo>
                  <a:pt x="508" y="338"/>
                </a:lnTo>
                <a:lnTo>
                  <a:pt x="329" y="150"/>
                </a:lnTo>
                <a:lnTo>
                  <a:pt x="207" y="24"/>
                </a:lnTo>
                <a:lnTo>
                  <a:pt x="0" y="0"/>
                </a:lnTo>
                <a:lnTo>
                  <a:pt x="187" y="138"/>
                </a:lnTo>
                <a:lnTo>
                  <a:pt x="350" y="281"/>
                </a:lnTo>
                <a:lnTo>
                  <a:pt x="578" y="505"/>
                </a:lnTo>
                <a:lnTo>
                  <a:pt x="736" y="692"/>
                </a:lnTo>
                <a:lnTo>
                  <a:pt x="850" y="838"/>
                </a:lnTo>
                <a:lnTo>
                  <a:pt x="1005" y="1038"/>
                </a:lnTo>
                <a:lnTo>
                  <a:pt x="1011" y="1040"/>
                </a:lnTo>
                <a:close/>
              </a:path>
            </a:pathLst>
          </a:custGeom>
          <a:gradFill rotWithShape="0">
            <a:gsLst>
              <a:gs pos="0">
                <a:srgbClr val="8ae234"/>
              </a:gs>
              <a:gs pos="100000">
                <a:srgbClr val="4e9a06"/>
              </a:gs>
            </a:gsLst>
            <a:lin ang="3600000"/>
          </a:gradFill>
          <a:ln w="0">
            <a:solidFill>
              <a:srgbClr val="3465a4"/>
            </a:solidFill>
          </a:ln>
        </p:spPr>
      </p:sp>
      <p:sp>
        <p:nvSpPr>
          <p:cNvPr id="56" name="TextBox 10"/>
          <p:cNvSpPr/>
          <p:nvPr/>
        </p:nvSpPr>
        <p:spPr>
          <a:xfrm>
            <a:off x="5468040" y="4266720"/>
            <a:ext cx="1354320" cy="51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en-GB" sz="2800" spc="-1" strike="noStrike">
                <a:solidFill>
                  <a:srgbClr val="bdbdbd"/>
                </a:solidFill>
                <a:latin typeface="Candara"/>
              </a:rPr>
              <a:t>Apache</a:t>
            </a:r>
            <a:endParaRPr b="1" lang="en-US" sz="2800" spc="-1" strike="noStrike">
              <a:solidFill>
                <a:srgbClr val="bdbdbd"/>
              </a:solidFill>
              <a:latin typeface="Candara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Box 1"/>
          <p:cNvSpPr/>
          <p:nvPr/>
        </p:nvSpPr>
        <p:spPr>
          <a:xfrm>
            <a:off x="3665880" y="1178280"/>
            <a:ext cx="4771080" cy="130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en-GB" sz="8000" spc="-1" strike="noStrike">
                <a:solidFill>
                  <a:srgbClr val="2f5597"/>
                </a:solidFill>
                <a:latin typeface="Candara"/>
              </a:rPr>
              <a:t>Cause</a:t>
            </a:r>
            <a:r>
              <a:rPr b="1" lang="en-GB" sz="8000" spc="-1" strike="noStrike">
                <a:solidFill>
                  <a:srgbClr val="e65100"/>
                </a:solidFill>
                <a:latin typeface="Candara"/>
              </a:rPr>
              <a:t>way</a:t>
            </a:r>
            <a:endParaRPr b="1" lang="en-US" sz="8000" spc="-1" strike="noStrike">
              <a:latin typeface="Candara"/>
            </a:endParaRPr>
          </a:p>
        </p:txBody>
      </p:sp>
      <p:sp>
        <p:nvSpPr>
          <p:cNvPr id="58" name="TextBox 2"/>
          <p:cNvSpPr/>
          <p:nvPr/>
        </p:nvSpPr>
        <p:spPr>
          <a:xfrm>
            <a:off x="4340160" y="1140840"/>
            <a:ext cx="1354320" cy="51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en-GB" sz="2800" spc="-1" strike="noStrike">
                <a:solidFill>
                  <a:srgbClr val="bdbdbd"/>
                </a:solidFill>
                <a:latin typeface="Candara"/>
              </a:rPr>
              <a:t>Apache</a:t>
            </a:r>
            <a:endParaRPr b="1" lang="en-US" sz="2800" spc="-1" strike="noStrike">
              <a:solidFill>
                <a:srgbClr val="bdbdbd"/>
              </a:solidFill>
              <a:latin typeface="Candara"/>
            </a:endParaRPr>
          </a:p>
        </p:txBody>
      </p:sp>
      <p:sp>
        <p:nvSpPr>
          <p:cNvPr id="59" name=""/>
          <p:cNvSpPr/>
          <p:nvPr/>
        </p:nvSpPr>
        <p:spPr>
          <a:xfrm>
            <a:off x="5660640" y="1294560"/>
            <a:ext cx="2177640" cy="275400"/>
          </a:xfrm>
          <a:custGeom>
            <a:avLst/>
            <a:gdLst/>
            <a:ahLst/>
            <a:rect l="0" t="0" r="r" b="b"/>
            <a:pathLst>
              <a:path w="6049" h="765">
                <a:moveTo>
                  <a:pt x="0" y="765"/>
                </a:moveTo>
                <a:lnTo>
                  <a:pt x="216" y="680"/>
                </a:lnTo>
                <a:lnTo>
                  <a:pt x="513" y="582"/>
                </a:lnTo>
                <a:lnTo>
                  <a:pt x="871" y="480"/>
                </a:lnTo>
                <a:lnTo>
                  <a:pt x="1404" y="334"/>
                </a:lnTo>
                <a:lnTo>
                  <a:pt x="1889" y="236"/>
                </a:lnTo>
                <a:lnTo>
                  <a:pt x="2333" y="146"/>
                </a:lnTo>
                <a:lnTo>
                  <a:pt x="2870" y="65"/>
                </a:lnTo>
                <a:lnTo>
                  <a:pt x="3354" y="20"/>
                </a:lnTo>
                <a:lnTo>
                  <a:pt x="3721" y="4"/>
                </a:lnTo>
                <a:lnTo>
                  <a:pt x="4079" y="0"/>
                </a:lnTo>
                <a:lnTo>
                  <a:pt x="4518" y="8"/>
                </a:lnTo>
                <a:lnTo>
                  <a:pt x="4917" y="28"/>
                </a:lnTo>
                <a:lnTo>
                  <a:pt x="5292" y="73"/>
                </a:lnTo>
                <a:lnTo>
                  <a:pt x="5658" y="138"/>
                </a:lnTo>
                <a:lnTo>
                  <a:pt x="5968" y="212"/>
                </a:lnTo>
                <a:lnTo>
                  <a:pt x="6049" y="236"/>
                </a:lnTo>
                <a:lnTo>
                  <a:pt x="5854" y="224"/>
                </a:lnTo>
                <a:lnTo>
                  <a:pt x="5589" y="175"/>
                </a:lnTo>
                <a:lnTo>
                  <a:pt x="5044" y="122"/>
                </a:lnTo>
                <a:lnTo>
                  <a:pt x="4632" y="98"/>
                </a:lnTo>
                <a:lnTo>
                  <a:pt x="4148" y="94"/>
                </a:lnTo>
                <a:lnTo>
                  <a:pt x="3688" y="102"/>
                </a:lnTo>
                <a:lnTo>
                  <a:pt x="3196" y="138"/>
                </a:lnTo>
                <a:lnTo>
                  <a:pt x="2634" y="187"/>
                </a:lnTo>
                <a:lnTo>
                  <a:pt x="2035" y="281"/>
                </a:lnTo>
                <a:lnTo>
                  <a:pt x="1596" y="362"/>
                </a:lnTo>
                <a:lnTo>
                  <a:pt x="1111" y="464"/>
                </a:lnTo>
                <a:lnTo>
                  <a:pt x="603" y="594"/>
                </a:lnTo>
                <a:lnTo>
                  <a:pt x="11" y="765"/>
                </a:lnTo>
                <a:lnTo>
                  <a:pt x="0" y="765"/>
                </a:lnTo>
                <a:close/>
              </a:path>
            </a:pathLst>
          </a:custGeom>
          <a:gradFill rotWithShape="0">
            <a:gsLst>
              <a:gs pos="0">
                <a:srgbClr val="eeeeee"/>
              </a:gs>
              <a:gs pos="100000">
                <a:srgbClr val="e65100"/>
              </a:gs>
            </a:gsLst>
            <a:lin ang="16200000"/>
          </a:gradFill>
          <a:ln w="0">
            <a:noFill/>
          </a:ln>
        </p:spPr>
      </p:sp>
      <p:sp>
        <p:nvSpPr>
          <p:cNvPr id="60" name=""/>
          <p:cNvSpPr/>
          <p:nvPr/>
        </p:nvSpPr>
        <p:spPr>
          <a:xfrm>
            <a:off x="5694480" y="1140840"/>
            <a:ext cx="1857960" cy="181440"/>
          </a:xfrm>
          <a:custGeom>
            <a:avLst/>
            <a:gdLst/>
            <a:ahLst/>
            <a:rect l="0" t="0" r="r" b="b"/>
            <a:pathLst>
              <a:path w="5161" h="504">
                <a:moveTo>
                  <a:pt x="0" y="504"/>
                </a:moveTo>
                <a:lnTo>
                  <a:pt x="574" y="333"/>
                </a:lnTo>
                <a:lnTo>
                  <a:pt x="1123" y="215"/>
                </a:lnTo>
                <a:lnTo>
                  <a:pt x="1713" y="97"/>
                </a:lnTo>
                <a:lnTo>
                  <a:pt x="2401" y="24"/>
                </a:lnTo>
                <a:lnTo>
                  <a:pt x="3024" y="0"/>
                </a:lnTo>
                <a:lnTo>
                  <a:pt x="3643" y="0"/>
                </a:lnTo>
                <a:lnTo>
                  <a:pt x="3879" y="16"/>
                </a:lnTo>
                <a:lnTo>
                  <a:pt x="4274" y="69"/>
                </a:lnTo>
                <a:lnTo>
                  <a:pt x="4656" y="126"/>
                </a:lnTo>
                <a:lnTo>
                  <a:pt x="5092" y="223"/>
                </a:lnTo>
                <a:lnTo>
                  <a:pt x="5161" y="240"/>
                </a:lnTo>
                <a:lnTo>
                  <a:pt x="5019" y="240"/>
                </a:lnTo>
                <a:lnTo>
                  <a:pt x="4689" y="187"/>
                </a:lnTo>
                <a:lnTo>
                  <a:pt x="4319" y="150"/>
                </a:lnTo>
                <a:lnTo>
                  <a:pt x="3936" y="118"/>
                </a:lnTo>
                <a:lnTo>
                  <a:pt x="3712" y="109"/>
                </a:lnTo>
                <a:lnTo>
                  <a:pt x="3236" y="101"/>
                </a:lnTo>
                <a:lnTo>
                  <a:pt x="2764" y="109"/>
                </a:lnTo>
                <a:lnTo>
                  <a:pt x="2255" y="126"/>
                </a:lnTo>
                <a:lnTo>
                  <a:pt x="1950" y="146"/>
                </a:lnTo>
                <a:lnTo>
                  <a:pt x="1673" y="170"/>
                </a:lnTo>
                <a:lnTo>
                  <a:pt x="1449" y="211"/>
                </a:lnTo>
                <a:lnTo>
                  <a:pt x="1005" y="293"/>
                </a:lnTo>
                <a:lnTo>
                  <a:pt x="680" y="358"/>
                </a:lnTo>
                <a:lnTo>
                  <a:pt x="8" y="504"/>
                </a:lnTo>
                <a:lnTo>
                  <a:pt x="0" y="504"/>
                </a:lnTo>
                <a:close/>
              </a:path>
            </a:pathLst>
          </a:custGeom>
          <a:gradFill rotWithShape="0">
            <a:gsLst>
              <a:gs pos="0">
                <a:srgbClr val="eeeeee"/>
              </a:gs>
              <a:gs pos="100000">
                <a:srgbClr val="e65100"/>
              </a:gs>
            </a:gsLst>
            <a:lin ang="16200000"/>
          </a:gradFill>
          <a:ln w="0">
            <a:noFill/>
          </a:ln>
        </p:spPr>
      </p:sp>
      <p:sp>
        <p:nvSpPr>
          <p:cNvPr id="61" name=""/>
          <p:cNvSpPr/>
          <p:nvPr/>
        </p:nvSpPr>
        <p:spPr>
          <a:xfrm>
            <a:off x="5956560" y="794880"/>
            <a:ext cx="1707480" cy="813240"/>
          </a:xfrm>
          <a:custGeom>
            <a:avLst/>
            <a:gdLst/>
            <a:ahLst/>
            <a:rect l="0" t="0" r="r" b="b"/>
            <a:pathLst>
              <a:path w="4743" h="2259">
                <a:moveTo>
                  <a:pt x="6" y="2246"/>
                </a:moveTo>
                <a:lnTo>
                  <a:pt x="440" y="1620"/>
                </a:lnTo>
                <a:lnTo>
                  <a:pt x="819" y="1172"/>
                </a:lnTo>
                <a:lnTo>
                  <a:pt x="1079" y="904"/>
                </a:lnTo>
                <a:lnTo>
                  <a:pt x="1376" y="635"/>
                </a:lnTo>
                <a:lnTo>
                  <a:pt x="1653" y="431"/>
                </a:lnTo>
                <a:lnTo>
                  <a:pt x="1873" y="297"/>
                </a:lnTo>
                <a:lnTo>
                  <a:pt x="2072" y="195"/>
                </a:lnTo>
                <a:lnTo>
                  <a:pt x="2321" y="98"/>
                </a:lnTo>
                <a:lnTo>
                  <a:pt x="2606" y="28"/>
                </a:lnTo>
                <a:lnTo>
                  <a:pt x="2911" y="0"/>
                </a:lnTo>
                <a:lnTo>
                  <a:pt x="3098" y="16"/>
                </a:lnTo>
                <a:lnTo>
                  <a:pt x="3306" y="65"/>
                </a:lnTo>
                <a:lnTo>
                  <a:pt x="3509" y="134"/>
                </a:lnTo>
                <a:lnTo>
                  <a:pt x="3741" y="264"/>
                </a:lnTo>
                <a:lnTo>
                  <a:pt x="3892" y="374"/>
                </a:lnTo>
                <a:lnTo>
                  <a:pt x="4075" y="525"/>
                </a:lnTo>
                <a:lnTo>
                  <a:pt x="4250" y="704"/>
                </a:lnTo>
                <a:lnTo>
                  <a:pt x="4433" y="936"/>
                </a:lnTo>
                <a:lnTo>
                  <a:pt x="4608" y="1168"/>
                </a:lnTo>
                <a:lnTo>
                  <a:pt x="4743" y="1388"/>
                </a:lnTo>
                <a:lnTo>
                  <a:pt x="4673" y="1339"/>
                </a:lnTo>
                <a:lnTo>
                  <a:pt x="4559" y="1172"/>
                </a:lnTo>
                <a:lnTo>
                  <a:pt x="4376" y="940"/>
                </a:lnTo>
                <a:lnTo>
                  <a:pt x="4213" y="765"/>
                </a:lnTo>
                <a:lnTo>
                  <a:pt x="4002" y="578"/>
                </a:lnTo>
                <a:lnTo>
                  <a:pt x="3839" y="476"/>
                </a:lnTo>
                <a:lnTo>
                  <a:pt x="3644" y="362"/>
                </a:lnTo>
                <a:lnTo>
                  <a:pt x="3387" y="252"/>
                </a:lnTo>
                <a:lnTo>
                  <a:pt x="3204" y="199"/>
                </a:lnTo>
                <a:lnTo>
                  <a:pt x="3021" y="183"/>
                </a:lnTo>
                <a:lnTo>
                  <a:pt x="2768" y="187"/>
                </a:lnTo>
                <a:lnTo>
                  <a:pt x="2479" y="232"/>
                </a:lnTo>
                <a:lnTo>
                  <a:pt x="2255" y="293"/>
                </a:lnTo>
                <a:lnTo>
                  <a:pt x="1954" y="415"/>
                </a:lnTo>
                <a:lnTo>
                  <a:pt x="1673" y="578"/>
                </a:lnTo>
                <a:lnTo>
                  <a:pt x="1421" y="749"/>
                </a:lnTo>
                <a:lnTo>
                  <a:pt x="1152" y="961"/>
                </a:lnTo>
                <a:lnTo>
                  <a:pt x="928" y="1180"/>
                </a:lnTo>
                <a:lnTo>
                  <a:pt x="615" y="1510"/>
                </a:lnTo>
                <a:lnTo>
                  <a:pt x="440" y="1709"/>
                </a:lnTo>
                <a:lnTo>
                  <a:pt x="0" y="2259"/>
                </a:lnTo>
                <a:lnTo>
                  <a:pt x="6" y="2246"/>
                </a:lnTo>
                <a:close/>
              </a:path>
            </a:pathLst>
          </a:custGeom>
          <a:gradFill rotWithShape="0">
            <a:gsLst>
              <a:gs pos="0">
                <a:srgbClr val="e0e0e0"/>
              </a:gs>
              <a:gs pos="100000">
                <a:srgbClr val="e65100"/>
              </a:gs>
            </a:gsLst>
            <a:lin ang="3600000"/>
          </a:gradFill>
          <a:ln w="0">
            <a:noFill/>
          </a:ln>
        </p:spPr>
      </p:sp>
      <p:sp>
        <p:nvSpPr>
          <p:cNvPr id="62" name=""/>
          <p:cNvSpPr/>
          <p:nvPr/>
        </p:nvSpPr>
        <p:spPr>
          <a:xfrm>
            <a:off x="5883480" y="712800"/>
            <a:ext cx="1101960" cy="609480"/>
          </a:xfrm>
          <a:custGeom>
            <a:avLst/>
            <a:gdLst/>
            <a:ahLst/>
            <a:rect l="0" t="0" r="r" b="b"/>
            <a:pathLst>
              <a:path w="3061" h="1693">
                <a:moveTo>
                  <a:pt x="0" y="1693"/>
                </a:moveTo>
                <a:lnTo>
                  <a:pt x="203" y="1421"/>
                </a:lnTo>
                <a:lnTo>
                  <a:pt x="370" y="1217"/>
                </a:lnTo>
                <a:lnTo>
                  <a:pt x="663" y="916"/>
                </a:lnTo>
                <a:lnTo>
                  <a:pt x="997" y="606"/>
                </a:lnTo>
                <a:lnTo>
                  <a:pt x="1311" y="374"/>
                </a:lnTo>
                <a:lnTo>
                  <a:pt x="1665" y="183"/>
                </a:lnTo>
                <a:lnTo>
                  <a:pt x="1921" y="85"/>
                </a:lnTo>
                <a:lnTo>
                  <a:pt x="2157" y="32"/>
                </a:lnTo>
                <a:lnTo>
                  <a:pt x="2361" y="0"/>
                </a:lnTo>
                <a:lnTo>
                  <a:pt x="2560" y="0"/>
                </a:lnTo>
                <a:lnTo>
                  <a:pt x="2703" y="16"/>
                </a:lnTo>
                <a:lnTo>
                  <a:pt x="2845" y="41"/>
                </a:lnTo>
                <a:lnTo>
                  <a:pt x="3061" y="114"/>
                </a:lnTo>
                <a:lnTo>
                  <a:pt x="2931" y="118"/>
                </a:lnTo>
                <a:lnTo>
                  <a:pt x="2821" y="134"/>
                </a:lnTo>
                <a:lnTo>
                  <a:pt x="2703" y="159"/>
                </a:lnTo>
                <a:lnTo>
                  <a:pt x="2613" y="195"/>
                </a:lnTo>
                <a:lnTo>
                  <a:pt x="2430" y="183"/>
                </a:lnTo>
                <a:lnTo>
                  <a:pt x="2214" y="195"/>
                </a:lnTo>
                <a:lnTo>
                  <a:pt x="2035" y="228"/>
                </a:lnTo>
                <a:lnTo>
                  <a:pt x="1844" y="289"/>
                </a:lnTo>
                <a:lnTo>
                  <a:pt x="1640" y="374"/>
                </a:lnTo>
                <a:lnTo>
                  <a:pt x="1425" y="480"/>
                </a:lnTo>
                <a:lnTo>
                  <a:pt x="1209" y="602"/>
                </a:lnTo>
                <a:lnTo>
                  <a:pt x="1030" y="716"/>
                </a:lnTo>
                <a:lnTo>
                  <a:pt x="757" y="924"/>
                </a:lnTo>
                <a:lnTo>
                  <a:pt x="513" y="1152"/>
                </a:lnTo>
                <a:lnTo>
                  <a:pt x="285" y="1384"/>
                </a:lnTo>
                <a:lnTo>
                  <a:pt x="16" y="1693"/>
                </a:lnTo>
                <a:lnTo>
                  <a:pt x="0" y="1693"/>
                </a:lnTo>
                <a:close/>
              </a:path>
            </a:pathLst>
          </a:custGeom>
          <a:gradFill rotWithShape="0">
            <a:gsLst>
              <a:gs pos="0">
                <a:srgbClr val="e0e0e0"/>
              </a:gs>
              <a:gs pos="100000">
                <a:srgbClr val="e65100"/>
              </a:gs>
            </a:gsLst>
            <a:lin ang="3600000"/>
          </a:gradFill>
          <a:ln w="0">
            <a:noFill/>
          </a:ln>
        </p:spPr>
      </p:sp>
      <p:sp>
        <p:nvSpPr>
          <p:cNvPr id="63" name=""/>
          <p:cNvSpPr/>
          <p:nvPr/>
        </p:nvSpPr>
        <p:spPr>
          <a:xfrm>
            <a:off x="7041240" y="859320"/>
            <a:ext cx="363960" cy="374400"/>
          </a:xfrm>
          <a:custGeom>
            <a:avLst/>
            <a:gdLst/>
            <a:ahLst/>
            <a:rect l="0" t="0" r="r" b="b"/>
            <a:pathLst>
              <a:path w="1011" h="1040">
                <a:moveTo>
                  <a:pt x="1011" y="1040"/>
                </a:moveTo>
                <a:lnTo>
                  <a:pt x="911" y="863"/>
                </a:lnTo>
                <a:lnTo>
                  <a:pt x="822" y="741"/>
                </a:lnTo>
                <a:lnTo>
                  <a:pt x="639" y="480"/>
                </a:lnTo>
                <a:lnTo>
                  <a:pt x="508" y="338"/>
                </a:lnTo>
                <a:lnTo>
                  <a:pt x="329" y="150"/>
                </a:lnTo>
                <a:lnTo>
                  <a:pt x="207" y="24"/>
                </a:lnTo>
                <a:lnTo>
                  <a:pt x="0" y="0"/>
                </a:lnTo>
                <a:lnTo>
                  <a:pt x="187" y="138"/>
                </a:lnTo>
                <a:lnTo>
                  <a:pt x="350" y="281"/>
                </a:lnTo>
                <a:lnTo>
                  <a:pt x="578" y="505"/>
                </a:lnTo>
                <a:lnTo>
                  <a:pt x="736" y="692"/>
                </a:lnTo>
                <a:lnTo>
                  <a:pt x="850" y="838"/>
                </a:lnTo>
                <a:lnTo>
                  <a:pt x="1005" y="1038"/>
                </a:lnTo>
                <a:lnTo>
                  <a:pt x="1011" y="1040"/>
                </a:lnTo>
                <a:close/>
              </a:path>
            </a:pathLst>
          </a:custGeom>
          <a:gradFill rotWithShape="0">
            <a:gsLst>
              <a:gs pos="0">
                <a:srgbClr val="f57f17"/>
              </a:gs>
              <a:gs pos="100000">
                <a:srgbClr val="e65100"/>
              </a:gs>
            </a:gsLst>
            <a:lin ang="3600000"/>
          </a:gradFill>
          <a:ln w="0">
            <a:noFill/>
          </a:ln>
        </p:spPr>
      </p:sp>
      <p:sp>
        <p:nvSpPr>
          <p:cNvPr id="64" name="TextBox 5"/>
          <p:cNvSpPr/>
          <p:nvPr/>
        </p:nvSpPr>
        <p:spPr>
          <a:xfrm>
            <a:off x="4010040" y="4321440"/>
            <a:ext cx="3514680" cy="1553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en-GB" sz="9600" spc="-1" strike="noStrike">
                <a:solidFill>
                  <a:srgbClr val="2f5597"/>
                </a:solidFill>
                <a:latin typeface="Candara"/>
              </a:rPr>
              <a:t> </a:t>
            </a:r>
            <a:r>
              <a:rPr b="1" lang="en-GB" sz="9600" spc="-1" strike="noStrike">
                <a:solidFill>
                  <a:srgbClr val="3465a4"/>
                </a:solidFill>
                <a:latin typeface="Candara"/>
              </a:rPr>
              <a:t>A</a:t>
            </a:r>
            <a:r>
              <a:rPr b="1" lang="en-GB" sz="9600" spc="-1" strike="noStrike">
                <a:solidFill>
                  <a:srgbClr val="e65100"/>
                </a:solidFill>
                <a:latin typeface="Candara"/>
              </a:rPr>
              <a:t>lma</a:t>
            </a:r>
            <a:endParaRPr b="1" lang="en-US" sz="9600" spc="-1" strike="noStrike">
              <a:latin typeface="Candara"/>
            </a:endParaRPr>
          </a:p>
        </p:txBody>
      </p:sp>
      <p:sp>
        <p:nvSpPr>
          <p:cNvPr id="65" name="TextBox 6"/>
          <p:cNvSpPr/>
          <p:nvPr/>
        </p:nvSpPr>
        <p:spPr>
          <a:xfrm>
            <a:off x="5468040" y="4266720"/>
            <a:ext cx="1354320" cy="51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en-GB" sz="2800" spc="-1" strike="noStrike">
                <a:solidFill>
                  <a:srgbClr val="bdbdbd"/>
                </a:solidFill>
                <a:latin typeface="Candara"/>
              </a:rPr>
              <a:t>Apache</a:t>
            </a:r>
            <a:endParaRPr b="1" lang="en-US" sz="2800" spc="-1" strike="noStrike">
              <a:solidFill>
                <a:srgbClr val="bdbdbd"/>
              </a:solidFill>
              <a:latin typeface="Candara"/>
            </a:endParaRPr>
          </a:p>
        </p:txBody>
      </p:sp>
      <p:sp>
        <p:nvSpPr>
          <p:cNvPr id="66" name=""/>
          <p:cNvSpPr/>
          <p:nvPr/>
        </p:nvSpPr>
        <p:spPr>
          <a:xfrm>
            <a:off x="4617000" y="4282920"/>
            <a:ext cx="2177640" cy="275400"/>
          </a:xfrm>
          <a:custGeom>
            <a:avLst/>
            <a:gdLst/>
            <a:ahLst/>
            <a:rect l="0" t="0" r="r" b="b"/>
            <a:pathLst>
              <a:path w="6049" h="765">
                <a:moveTo>
                  <a:pt x="0" y="765"/>
                </a:moveTo>
                <a:lnTo>
                  <a:pt x="216" y="680"/>
                </a:lnTo>
                <a:lnTo>
                  <a:pt x="513" y="582"/>
                </a:lnTo>
                <a:lnTo>
                  <a:pt x="871" y="480"/>
                </a:lnTo>
                <a:lnTo>
                  <a:pt x="1404" y="334"/>
                </a:lnTo>
                <a:lnTo>
                  <a:pt x="1889" y="236"/>
                </a:lnTo>
                <a:lnTo>
                  <a:pt x="2333" y="146"/>
                </a:lnTo>
                <a:lnTo>
                  <a:pt x="2870" y="65"/>
                </a:lnTo>
                <a:lnTo>
                  <a:pt x="3354" y="20"/>
                </a:lnTo>
                <a:lnTo>
                  <a:pt x="3721" y="4"/>
                </a:lnTo>
                <a:lnTo>
                  <a:pt x="4079" y="0"/>
                </a:lnTo>
                <a:lnTo>
                  <a:pt x="4518" y="8"/>
                </a:lnTo>
                <a:lnTo>
                  <a:pt x="4917" y="28"/>
                </a:lnTo>
                <a:lnTo>
                  <a:pt x="5292" y="73"/>
                </a:lnTo>
                <a:lnTo>
                  <a:pt x="5658" y="138"/>
                </a:lnTo>
                <a:lnTo>
                  <a:pt x="5968" y="212"/>
                </a:lnTo>
                <a:lnTo>
                  <a:pt x="6049" y="236"/>
                </a:lnTo>
                <a:lnTo>
                  <a:pt x="5854" y="224"/>
                </a:lnTo>
                <a:lnTo>
                  <a:pt x="5589" y="175"/>
                </a:lnTo>
                <a:lnTo>
                  <a:pt x="5044" y="122"/>
                </a:lnTo>
                <a:lnTo>
                  <a:pt x="4632" y="98"/>
                </a:lnTo>
                <a:lnTo>
                  <a:pt x="4148" y="94"/>
                </a:lnTo>
                <a:lnTo>
                  <a:pt x="3688" y="102"/>
                </a:lnTo>
                <a:lnTo>
                  <a:pt x="3196" y="138"/>
                </a:lnTo>
                <a:lnTo>
                  <a:pt x="2634" y="187"/>
                </a:lnTo>
                <a:lnTo>
                  <a:pt x="2035" y="281"/>
                </a:lnTo>
                <a:lnTo>
                  <a:pt x="1596" y="362"/>
                </a:lnTo>
                <a:lnTo>
                  <a:pt x="1111" y="464"/>
                </a:lnTo>
                <a:lnTo>
                  <a:pt x="603" y="594"/>
                </a:lnTo>
                <a:lnTo>
                  <a:pt x="11" y="765"/>
                </a:lnTo>
                <a:lnTo>
                  <a:pt x="0" y="765"/>
                </a:lnTo>
                <a:close/>
              </a:path>
            </a:pathLst>
          </a:custGeom>
          <a:gradFill rotWithShape="0">
            <a:gsLst>
              <a:gs pos="0">
                <a:srgbClr val="eeeeee"/>
              </a:gs>
              <a:gs pos="100000">
                <a:srgbClr val="e65100"/>
              </a:gs>
            </a:gsLst>
            <a:lin ang="16200000"/>
          </a:gradFill>
          <a:ln w="0">
            <a:noFill/>
          </a:ln>
        </p:spPr>
      </p:sp>
      <p:sp>
        <p:nvSpPr>
          <p:cNvPr id="67" name=""/>
          <p:cNvSpPr/>
          <p:nvPr/>
        </p:nvSpPr>
        <p:spPr>
          <a:xfrm>
            <a:off x="4650840" y="4129200"/>
            <a:ext cx="1857960" cy="181440"/>
          </a:xfrm>
          <a:custGeom>
            <a:avLst/>
            <a:gdLst/>
            <a:ahLst/>
            <a:rect l="0" t="0" r="r" b="b"/>
            <a:pathLst>
              <a:path w="5161" h="504">
                <a:moveTo>
                  <a:pt x="0" y="504"/>
                </a:moveTo>
                <a:lnTo>
                  <a:pt x="574" y="333"/>
                </a:lnTo>
                <a:lnTo>
                  <a:pt x="1123" y="215"/>
                </a:lnTo>
                <a:lnTo>
                  <a:pt x="1713" y="97"/>
                </a:lnTo>
                <a:lnTo>
                  <a:pt x="2401" y="24"/>
                </a:lnTo>
                <a:lnTo>
                  <a:pt x="3024" y="0"/>
                </a:lnTo>
                <a:lnTo>
                  <a:pt x="3643" y="0"/>
                </a:lnTo>
                <a:lnTo>
                  <a:pt x="3879" y="16"/>
                </a:lnTo>
                <a:lnTo>
                  <a:pt x="4274" y="69"/>
                </a:lnTo>
                <a:lnTo>
                  <a:pt x="4656" y="126"/>
                </a:lnTo>
                <a:lnTo>
                  <a:pt x="5092" y="223"/>
                </a:lnTo>
                <a:lnTo>
                  <a:pt x="5161" y="240"/>
                </a:lnTo>
                <a:lnTo>
                  <a:pt x="5019" y="240"/>
                </a:lnTo>
                <a:lnTo>
                  <a:pt x="4689" y="187"/>
                </a:lnTo>
                <a:lnTo>
                  <a:pt x="4319" y="150"/>
                </a:lnTo>
                <a:lnTo>
                  <a:pt x="3936" y="118"/>
                </a:lnTo>
                <a:lnTo>
                  <a:pt x="3712" y="109"/>
                </a:lnTo>
                <a:lnTo>
                  <a:pt x="3236" y="101"/>
                </a:lnTo>
                <a:lnTo>
                  <a:pt x="2764" y="109"/>
                </a:lnTo>
                <a:lnTo>
                  <a:pt x="2255" y="126"/>
                </a:lnTo>
                <a:lnTo>
                  <a:pt x="1950" y="146"/>
                </a:lnTo>
                <a:lnTo>
                  <a:pt x="1673" y="170"/>
                </a:lnTo>
                <a:lnTo>
                  <a:pt x="1449" y="211"/>
                </a:lnTo>
                <a:lnTo>
                  <a:pt x="1005" y="293"/>
                </a:lnTo>
                <a:lnTo>
                  <a:pt x="680" y="358"/>
                </a:lnTo>
                <a:lnTo>
                  <a:pt x="8" y="504"/>
                </a:lnTo>
                <a:lnTo>
                  <a:pt x="0" y="504"/>
                </a:lnTo>
                <a:close/>
              </a:path>
            </a:pathLst>
          </a:custGeom>
          <a:gradFill rotWithShape="0">
            <a:gsLst>
              <a:gs pos="0">
                <a:srgbClr val="eeeeee"/>
              </a:gs>
              <a:gs pos="100000">
                <a:srgbClr val="e65100"/>
              </a:gs>
            </a:gsLst>
            <a:lin ang="16200000"/>
          </a:gradFill>
          <a:ln w="0">
            <a:noFill/>
          </a:ln>
        </p:spPr>
      </p:sp>
      <p:sp>
        <p:nvSpPr>
          <p:cNvPr id="68" name=""/>
          <p:cNvSpPr/>
          <p:nvPr/>
        </p:nvSpPr>
        <p:spPr>
          <a:xfrm>
            <a:off x="4912920" y="3783240"/>
            <a:ext cx="1707480" cy="813240"/>
          </a:xfrm>
          <a:custGeom>
            <a:avLst/>
            <a:gdLst/>
            <a:ahLst/>
            <a:rect l="0" t="0" r="r" b="b"/>
            <a:pathLst>
              <a:path w="4743" h="2259">
                <a:moveTo>
                  <a:pt x="6" y="2246"/>
                </a:moveTo>
                <a:lnTo>
                  <a:pt x="440" y="1620"/>
                </a:lnTo>
                <a:lnTo>
                  <a:pt x="819" y="1172"/>
                </a:lnTo>
                <a:lnTo>
                  <a:pt x="1079" y="904"/>
                </a:lnTo>
                <a:lnTo>
                  <a:pt x="1376" y="635"/>
                </a:lnTo>
                <a:lnTo>
                  <a:pt x="1653" y="431"/>
                </a:lnTo>
                <a:lnTo>
                  <a:pt x="1873" y="297"/>
                </a:lnTo>
                <a:lnTo>
                  <a:pt x="2072" y="195"/>
                </a:lnTo>
                <a:lnTo>
                  <a:pt x="2321" y="98"/>
                </a:lnTo>
                <a:lnTo>
                  <a:pt x="2606" y="28"/>
                </a:lnTo>
                <a:lnTo>
                  <a:pt x="2911" y="0"/>
                </a:lnTo>
                <a:lnTo>
                  <a:pt x="3098" y="16"/>
                </a:lnTo>
                <a:lnTo>
                  <a:pt x="3306" y="65"/>
                </a:lnTo>
                <a:lnTo>
                  <a:pt x="3509" y="134"/>
                </a:lnTo>
                <a:lnTo>
                  <a:pt x="3741" y="264"/>
                </a:lnTo>
                <a:lnTo>
                  <a:pt x="3892" y="374"/>
                </a:lnTo>
                <a:lnTo>
                  <a:pt x="4075" y="525"/>
                </a:lnTo>
                <a:lnTo>
                  <a:pt x="4250" y="704"/>
                </a:lnTo>
                <a:lnTo>
                  <a:pt x="4433" y="936"/>
                </a:lnTo>
                <a:lnTo>
                  <a:pt x="4608" y="1168"/>
                </a:lnTo>
                <a:lnTo>
                  <a:pt x="4743" y="1388"/>
                </a:lnTo>
                <a:lnTo>
                  <a:pt x="4673" y="1339"/>
                </a:lnTo>
                <a:lnTo>
                  <a:pt x="4559" y="1172"/>
                </a:lnTo>
                <a:lnTo>
                  <a:pt x="4376" y="940"/>
                </a:lnTo>
                <a:lnTo>
                  <a:pt x="4213" y="765"/>
                </a:lnTo>
                <a:lnTo>
                  <a:pt x="4002" y="578"/>
                </a:lnTo>
                <a:lnTo>
                  <a:pt x="3839" y="476"/>
                </a:lnTo>
                <a:lnTo>
                  <a:pt x="3644" y="362"/>
                </a:lnTo>
                <a:lnTo>
                  <a:pt x="3387" y="252"/>
                </a:lnTo>
                <a:lnTo>
                  <a:pt x="3204" y="199"/>
                </a:lnTo>
                <a:lnTo>
                  <a:pt x="3021" y="183"/>
                </a:lnTo>
                <a:lnTo>
                  <a:pt x="2768" y="187"/>
                </a:lnTo>
                <a:lnTo>
                  <a:pt x="2479" y="232"/>
                </a:lnTo>
                <a:lnTo>
                  <a:pt x="2255" y="293"/>
                </a:lnTo>
                <a:lnTo>
                  <a:pt x="1954" y="415"/>
                </a:lnTo>
                <a:lnTo>
                  <a:pt x="1673" y="578"/>
                </a:lnTo>
                <a:lnTo>
                  <a:pt x="1421" y="749"/>
                </a:lnTo>
                <a:lnTo>
                  <a:pt x="1152" y="961"/>
                </a:lnTo>
                <a:lnTo>
                  <a:pt x="928" y="1180"/>
                </a:lnTo>
                <a:lnTo>
                  <a:pt x="615" y="1510"/>
                </a:lnTo>
                <a:lnTo>
                  <a:pt x="440" y="1709"/>
                </a:lnTo>
                <a:lnTo>
                  <a:pt x="0" y="2259"/>
                </a:lnTo>
                <a:lnTo>
                  <a:pt x="6" y="2246"/>
                </a:lnTo>
                <a:close/>
              </a:path>
            </a:pathLst>
          </a:custGeom>
          <a:gradFill rotWithShape="0">
            <a:gsLst>
              <a:gs pos="0">
                <a:srgbClr val="e0e0e0"/>
              </a:gs>
              <a:gs pos="100000">
                <a:srgbClr val="e65100"/>
              </a:gs>
            </a:gsLst>
            <a:lin ang="3600000"/>
          </a:gradFill>
          <a:ln w="0">
            <a:noFill/>
          </a:ln>
        </p:spPr>
      </p:sp>
      <p:sp>
        <p:nvSpPr>
          <p:cNvPr id="69" name=""/>
          <p:cNvSpPr/>
          <p:nvPr/>
        </p:nvSpPr>
        <p:spPr>
          <a:xfrm>
            <a:off x="4839840" y="3701160"/>
            <a:ext cx="1101960" cy="609480"/>
          </a:xfrm>
          <a:custGeom>
            <a:avLst/>
            <a:gdLst/>
            <a:ahLst/>
            <a:rect l="0" t="0" r="r" b="b"/>
            <a:pathLst>
              <a:path w="3061" h="1693">
                <a:moveTo>
                  <a:pt x="0" y="1693"/>
                </a:moveTo>
                <a:lnTo>
                  <a:pt x="203" y="1421"/>
                </a:lnTo>
                <a:lnTo>
                  <a:pt x="370" y="1217"/>
                </a:lnTo>
                <a:lnTo>
                  <a:pt x="663" y="916"/>
                </a:lnTo>
                <a:lnTo>
                  <a:pt x="997" y="606"/>
                </a:lnTo>
                <a:lnTo>
                  <a:pt x="1311" y="374"/>
                </a:lnTo>
                <a:lnTo>
                  <a:pt x="1665" y="183"/>
                </a:lnTo>
                <a:lnTo>
                  <a:pt x="1921" y="85"/>
                </a:lnTo>
                <a:lnTo>
                  <a:pt x="2157" y="32"/>
                </a:lnTo>
                <a:lnTo>
                  <a:pt x="2361" y="0"/>
                </a:lnTo>
                <a:lnTo>
                  <a:pt x="2560" y="0"/>
                </a:lnTo>
                <a:lnTo>
                  <a:pt x="2703" y="16"/>
                </a:lnTo>
                <a:lnTo>
                  <a:pt x="2845" y="41"/>
                </a:lnTo>
                <a:lnTo>
                  <a:pt x="3061" y="114"/>
                </a:lnTo>
                <a:lnTo>
                  <a:pt x="2931" y="118"/>
                </a:lnTo>
                <a:lnTo>
                  <a:pt x="2821" y="134"/>
                </a:lnTo>
                <a:lnTo>
                  <a:pt x="2703" y="159"/>
                </a:lnTo>
                <a:lnTo>
                  <a:pt x="2613" y="195"/>
                </a:lnTo>
                <a:lnTo>
                  <a:pt x="2430" y="183"/>
                </a:lnTo>
                <a:lnTo>
                  <a:pt x="2214" y="195"/>
                </a:lnTo>
                <a:lnTo>
                  <a:pt x="2035" y="228"/>
                </a:lnTo>
                <a:lnTo>
                  <a:pt x="1844" y="289"/>
                </a:lnTo>
                <a:lnTo>
                  <a:pt x="1640" y="374"/>
                </a:lnTo>
                <a:lnTo>
                  <a:pt x="1425" y="480"/>
                </a:lnTo>
                <a:lnTo>
                  <a:pt x="1209" y="602"/>
                </a:lnTo>
                <a:lnTo>
                  <a:pt x="1030" y="716"/>
                </a:lnTo>
                <a:lnTo>
                  <a:pt x="757" y="924"/>
                </a:lnTo>
                <a:lnTo>
                  <a:pt x="513" y="1152"/>
                </a:lnTo>
                <a:lnTo>
                  <a:pt x="285" y="1384"/>
                </a:lnTo>
                <a:lnTo>
                  <a:pt x="16" y="1693"/>
                </a:lnTo>
                <a:lnTo>
                  <a:pt x="0" y="1693"/>
                </a:lnTo>
                <a:close/>
              </a:path>
            </a:pathLst>
          </a:custGeom>
          <a:gradFill rotWithShape="0">
            <a:gsLst>
              <a:gs pos="0">
                <a:srgbClr val="e0e0e0"/>
              </a:gs>
              <a:gs pos="100000">
                <a:srgbClr val="e65100"/>
              </a:gs>
            </a:gsLst>
            <a:lin ang="3600000"/>
          </a:gradFill>
          <a:ln w="0">
            <a:noFill/>
          </a:ln>
        </p:spPr>
      </p:sp>
      <p:sp>
        <p:nvSpPr>
          <p:cNvPr id="70" name=""/>
          <p:cNvSpPr/>
          <p:nvPr/>
        </p:nvSpPr>
        <p:spPr>
          <a:xfrm>
            <a:off x="5997600" y="3847680"/>
            <a:ext cx="363960" cy="374400"/>
          </a:xfrm>
          <a:custGeom>
            <a:avLst/>
            <a:gdLst/>
            <a:ahLst/>
            <a:rect l="0" t="0" r="r" b="b"/>
            <a:pathLst>
              <a:path w="1011" h="1040">
                <a:moveTo>
                  <a:pt x="1011" y="1040"/>
                </a:moveTo>
                <a:lnTo>
                  <a:pt x="911" y="863"/>
                </a:lnTo>
                <a:lnTo>
                  <a:pt x="822" y="741"/>
                </a:lnTo>
                <a:lnTo>
                  <a:pt x="639" y="480"/>
                </a:lnTo>
                <a:lnTo>
                  <a:pt x="508" y="338"/>
                </a:lnTo>
                <a:lnTo>
                  <a:pt x="329" y="150"/>
                </a:lnTo>
                <a:lnTo>
                  <a:pt x="207" y="24"/>
                </a:lnTo>
                <a:lnTo>
                  <a:pt x="0" y="0"/>
                </a:lnTo>
                <a:lnTo>
                  <a:pt x="187" y="138"/>
                </a:lnTo>
                <a:lnTo>
                  <a:pt x="350" y="281"/>
                </a:lnTo>
                <a:lnTo>
                  <a:pt x="578" y="505"/>
                </a:lnTo>
                <a:lnTo>
                  <a:pt x="736" y="692"/>
                </a:lnTo>
                <a:lnTo>
                  <a:pt x="850" y="838"/>
                </a:lnTo>
                <a:lnTo>
                  <a:pt x="1005" y="1038"/>
                </a:lnTo>
                <a:lnTo>
                  <a:pt x="1011" y="1040"/>
                </a:lnTo>
                <a:close/>
              </a:path>
            </a:pathLst>
          </a:custGeom>
          <a:gradFill rotWithShape="0">
            <a:gsLst>
              <a:gs pos="0">
                <a:srgbClr val="f57f17"/>
              </a:gs>
              <a:gs pos="100000">
                <a:srgbClr val="e65100"/>
              </a:gs>
            </a:gsLst>
            <a:lin ang="3600000"/>
          </a:gradFill>
          <a:ln w="0">
            <a:noFill/>
          </a:ln>
        </p:spPr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Hexagon 4"/>
          <p:cNvSpPr/>
          <p:nvPr/>
        </p:nvSpPr>
        <p:spPr>
          <a:xfrm>
            <a:off x="4746240" y="1905840"/>
            <a:ext cx="2730960" cy="23724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1"/>
          </a:solidFill>
          <a:ln cap="rnd" w="291960">
            <a:solidFill>
              <a:srgbClr val="e0e0e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2" name=""/>
          <p:cNvSpPr/>
          <p:nvPr/>
        </p:nvSpPr>
        <p:spPr>
          <a:xfrm>
            <a:off x="5029200" y="3196080"/>
            <a:ext cx="2177640" cy="275400"/>
          </a:xfrm>
          <a:custGeom>
            <a:avLst/>
            <a:gdLst/>
            <a:ahLst/>
            <a:rect l="0" t="0" r="r" b="b"/>
            <a:pathLst>
              <a:path w="6049" h="765">
                <a:moveTo>
                  <a:pt x="0" y="765"/>
                </a:moveTo>
                <a:lnTo>
                  <a:pt x="216" y="680"/>
                </a:lnTo>
                <a:lnTo>
                  <a:pt x="513" y="582"/>
                </a:lnTo>
                <a:lnTo>
                  <a:pt x="871" y="480"/>
                </a:lnTo>
                <a:lnTo>
                  <a:pt x="1404" y="334"/>
                </a:lnTo>
                <a:lnTo>
                  <a:pt x="1889" y="236"/>
                </a:lnTo>
                <a:lnTo>
                  <a:pt x="2333" y="146"/>
                </a:lnTo>
                <a:lnTo>
                  <a:pt x="2870" y="65"/>
                </a:lnTo>
                <a:lnTo>
                  <a:pt x="3354" y="20"/>
                </a:lnTo>
                <a:lnTo>
                  <a:pt x="3721" y="4"/>
                </a:lnTo>
                <a:lnTo>
                  <a:pt x="4079" y="0"/>
                </a:lnTo>
                <a:lnTo>
                  <a:pt x="4518" y="8"/>
                </a:lnTo>
                <a:lnTo>
                  <a:pt x="4917" y="28"/>
                </a:lnTo>
                <a:lnTo>
                  <a:pt x="5292" y="73"/>
                </a:lnTo>
                <a:lnTo>
                  <a:pt x="5658" y="138"/>
                </a:lnTo>
                <a:lnTo>
                  <a:pt x="5968" y="212"/>
                </a:lnTo>
                <a:lnTo>
                  <a:pt x="6049" y="236"/>
                </a:lnTo>
                <a:lnTo>
                  <a:pt x="5854" y="224"/>
                </a:lnTo>
                <a:lnTo>
                  <a:pt x="5589" y="175"/>
                </a:lnTo>
                <a:lnTo>
                  <a:pt x="5044" y="122"/>
                </a:lnTo>
                <a:lnTo>
                  <a:pt x="4632" y="98"/>
                </a:lnTo>
                <a:lnTo>
                  <a:pt x="4148" y="94"/>
                </a:lnTo>
                <a:lnTo>
                  <a:pt x="3688" y="102"/>
                </a:lnTo>
                <a:lnTo>
                  <a:pt x="3196" y="138"/>
                </a:lnTo>
                <a:lnTo>
                  <a:pt x="2634" y="187"/>
                </a:lnTo>
                <a:lnTo>
                  <a:pt x="2035" y="281"/>
                </a:lnTo>
                <a:lnTo>
                  <a:pt x="1596" y="362"/>
                </a:lnTo>
                <a:lnTo>
                  <a:pt x="1111" y="464"/>
                </a:lnTo>
                <a:lnTo>
                  <a:pt x="603" y="594"/>
                </a:lnTo>
                <a:lnTo>
                  <a:pt x="11" y="765"/>
                </a:lnTo>
                <a:lnTo>
                  <a:pt x="0" y="765"/>
                </a:lnTo>
                <a:close/>
              </a:path>
            </a:pathLst>
          </a:custGeom>
          <a:gradFill rotWithShape="0">
            <a:gsLst>
              <a:gs pos="0">
                <a:srgbClr val="8ae234"/>
              </a:gs>
              <a:gs pos="100000">
                <a:srgbClr val="4e9a06"/>
              </a:gs>
            </a:gsLst>
            <a:lin ang="16200000"/>
          </a:gradFill>
          <a:ln w="0">
            <a:solidFill>
              <a:srgbClr val="3465a4"/>
            </a:solidFill>
          </a:ln>
        </p:spPr>
      </p:sp>
      <p:sp>
        <p:nvSpPr>
          <p:cNvPr id="73" name=""/>
          <p:cNvSpPr/>
          <p:nvPr/>
        </p:nvSpPr>
        <p:spPr>
          <a:xfrm>
            <a:off x="5063040" y="3042360"/>
            <a:ext cx="1857960" cy="181440"/>
          </a:xfrm>
          <a:custGeom>
            <a:avLst/>
            <a:gdLst/>
            <a:ahLst/>
            <a:rect l="0" t="0" r="r" b="b"/>
            <a:pathLst>
              <a:path w="5161" h="504">
                <a:moveTo>
                  <a:pt x="0" y="504"/>
                </a:moveTo>
                <a:lnTo>
                  <a:pt x="574" y="333"/>
                </a:lnTo>
                <a:lnTo>
                  <a:pt x="1123" y="215"/>
                </a:lnTo>
                <a:lnTo>
                  <a:pt x="1713" y="97"/>
                </a:lnTo>
                <a:lnTo>
                  <a:pt x="2401" y="24"/>
                </a:lnTo>
                <a:lnTo>
                  <a:pt x="3024" y="0"/>
                </a:lnTo>
                <a:lnTo>
                  <a:pt x="3643" y="0"/>
                </a:lnTo>
                <a:lnTo>
                  <a:pt x="3879" y="16"/>
                </a:lnTo>
                <a:lnTo>
                  <a:pt x="4274" y="69"/>
                </a:lnTo>
                <a:lnTo>
                  <a:pt x="4656" y="126"/>
                </a:lnTo>
                <a:lnTo>
                  <a:pt x="5092" y="223"/>
                </a:lnTo>
                <a:lnTo>
                  <a:pt x="5161" y="240"/>
                </a:lnTo>
                <a:lnTo>
                  <a:pt x="5019" y="240"/>
                </a:lnTo>
                <a:lnTo>
                  <a:pt x="4689" y="187"/>
                </a:lnTo>
                <a:lnTo>
                  <a:pt x="4319" y="150"/>
                </a:lnTo>
                <a:lnTo>
                  <a:pt x="3936" y="118"/>
                </a:lnTo>
                <a:lnTo>
                  <a:pt x="3712" y="109"/>
                </a:lnTo>
                <a:lnTo>
                  <a:pt x="3236" y="101"/>
                </a:lnTo>
                <a:lnTo>
                  <a:pt x="2764" y="109"/>
                </a:lnTo>
                <a:lnTo>
                  <a:pt x="2255" y="126"/>
                </a:lnTo>
                <a:lnTo>
                  <a:pt x="1950" y="146"/>
                </a:lnTo>
                <a:lnTo>
                  <a:pt x="1673" y="170"/>
                </a:lnTo>
                <a:lnTo>
                  <a:pt x="1449" y="211"/>
                </a:lnTo>
                <a:lnTo>
                  <a:pt x="1005" y="293"/>
                </a:lnTo>
                <a:lnTo>
                  <a:pt x="680" y="358"/>
                </a:lnTo>
                <a:lnTo>
                  <a:pt x="8" y="504"/>
                </a:lnTo>
                <a:lnTo>
                  <a:pt x="0" y="504"/>
                </a:lnTo>
                <a:close/>
              </a:path>
            </a:pathLst>
          </a:custGeom>
          <a:gradFill rotWithShape="0">
            <a:gsLst>
              <a:gs pos="0">
                <a:srgbClr val="8ae234"/>
              </a:gs>
              <a:gs pos="100000">
                <a:srgbClr val="4e9a06"/>
              </a:gs>
            </a:gsLst>
            <a:lin ang="16200000"/>
          </a:gradFill>
          <a:ln w="0">
            <a:solidFill>
              <a:srgbClr val="3465a4"/>
            </a:solidFill>
          </a:ln>
        </p:spPr>
      </p:sp>
      <p:sp>
        <p:nvSpPr>
          <p:cNvPr id="74" name=""/>
          <p:cNvSpPr/>
          <p:nvPr/>
        </p:nvSpPr>
        <p:spPr>
          <a:xfrm>
            <a:off x="5325120" y="2696400"/>
            <a:ext cx="1707480" cy="813240"/>
          </a:xfrm>
          <a:custGeom>
            <a:avLst/>
            <a:gdLst/>
            <a:ahLst/>
            <a:rect l="0" t="0" r="r" b="b"/>
            <a:pathLst>
              <a:path w="4743" h="2259">
                <a:moveTo>
                  <a:pt x="6" y="2246"/>
                </a:moveTo>
                <a:lnTo>
                  <a:pt x="440" y="1620"/>
                </a:lnTo>
                <a:lnTo>
                  <a:pt x="819" y="1172"/>
                </a:lnTo>
                <a:lnTo>
                  <a:pt x="1079" y="904"/>
                </a:lnTo>
                <a:lnTo>
                  <a:pt x="1376" y="635"/>
                </a:lnTo>
                <a:lnTo>
                  <a:pt x="1653" y="431"/>
                </a:lnTo>
                <a:lnTo>
                  <a:pt x="1873" y="297"/>
                </a:lnTo>
                <a:lnTo>
                  <a:pt x="2072" y="195"/>
                </a:lnTo>
                <a:lnTo>
                  <a:pt x="2321" y="98"/>
                </a:lnTo>
                <a:lnTo>
                  <a:pt x="2606" y="28"/>
                </a:lnTo>
                <a:lnTo>
                  <a:pt x="2911" y="0"/>
                </a:lnTo>
                <a:lnTo>
                  <a:pt x="3098" y="16"/>
                </a:lnTo>
                <a:lnTo>
                  <a:pt x="3306" y="65"/>
                </a:lnTo>
                <a:lnTo>
                  <a:pt x="3509" y="134"/>
                </a:lnTo>
                <a:lnTo>
                  <a:pt x="3741" y="264"/>
                </a:lnTo>
                <a:lnTo>
                  <a:pt x="3892" y="374"/>
                </a:lnTo>
                <a:lnTo>
                  <a:pt x="4075" y="525"/>
                </a:lnTo>
                <a:lnTo>
                  <a:pt x="4250" y="704"/>
                </a:lnTo>
                <a:lnTo>
                  <a:pt x="4433" y="936"/>
                </a:lnTo>
                <a:lnTo>
                  <a:pt x="4608" y="1168"/>
                </a:lnTo>
                <a:lnTo>
                  <a:pt x="4743" y="1388"/>
                </a:lnTo>
                <a:lnTo>
                  <a:pt x="4673" y="1339"/>
                </a:lnTo>
                <a:lnTo>
                  <a:pt x="4559" y="1172"/>
                </a:lnTo>
                <a:lnTo>
                  <a:pt x="4376" y="940"/>
                </a:lnTo>
                <a:lnTo>
                  <a:pt x="4213" y="765"/>
                </a:lnTo>
                <a:lnTo>
                  <a:pt x="4002" y="578"/>
                </a:lnTo>
                <a:lnTo>
                  <a:pt x="3839" y="476"/>
                </a:lnTo>
                <a:lnTo>
                  <a:pt x="3644" y="362"/>
                </a:lnTo>
                <a:lnTo>
                  <a:pt x="3387" y="252"/>
                </a:lnTo>
                <a:lnTo>
                  <a:pt x="3204" y="199"/>
                </a:lnTo>
                <a:lnTo>
                  <a:pt x="3021" y="183"/>
                </a:lnTo>
                <a:lnTo>
                  <a:pt x="2768" y="187"/>
                </a:lnTo>
                <a:lnTo>
                  <a:pt x="2479" y="232"/>
                </a:lnTo>
                <a:lnTo>
                  <a:pt x="2255" y="293"/>
                </a:lnTo>
                <a:lnTo>
                  <a:pt x="1954" y="415"/>
                </a:lnTo>
                <a:lnTo>
                  <a:pt x="1673" y="578"/>
                </a:lnTo>
                <a:lnTo>
                  <a:pt x="1421" y="749"/>
                </a:lnTo>
                <a:lnTo>
                  <a:pt x="1152" y="961"/>
                </a:lnTo>
                <a:lnTo>
                  <a:pt x="928" y="1180"/>
                </a:lnTo>
                <a:lnTo>
                  <a:pt x="615" y="1510"/>
                </a:lnTo>
                <a:lnTo>
                  <a:pt x="440" y="1709"/>
                </a:lnTo>
                <a:lnTo>
                  <a:pt x="0" y="2259"/>
                </a:lnTo>
                <a:lnTo>
                  <a:pt x="6" y="2246"/>
                </a:lnTo>
                <a:close/>
              </a:path>
            </a:pathLst>
          </a:custGeom>
          <a:gradFill rotWithShape="0">
            <a:gsLst>
              <a:gs pos="0">
                <a:srgbClr val="8ae234"/>
              </a:gs>
              <a:gs pos="100000">
                <a:srgbClr val="4e9a06"/>
              </a:gs>
            </a:gsLst>
            <a:lin ang="3600000"/>
          </a:gradFill>
          <a:ln w="0">
            <a:solidFill>
              <a:srgbClr val="3465a4"/>
            </a:solidFill>
          </a:ln>
        </p:spPr>
      </p:sp>
      <p:sp>
        <p:nvSpPr>
          <p:cNvPr id="75" name=""/>
          <p:cNvSpPr/>
          <p:nvPr/>
        </p:nvSpPr>
        <p:spPr>
          <a:xfrm>
            <a:off x="5252040" y="2614320"/>
            <a:ext cx="1101960" cy="609480"/>
          </a:xfrm>
          <a:custGeom>
            <a:avLst/>
            <a:gdLst/>
            <a:ahLst/>
            <a:rect l="0" t="0" r="r" b="b"/>
            <a:pathLst>
              <a:path w="3061" h="1693">
                <a:moveTo>
                  <a:pt x="0" y="1693"/>
                </a:moveTo>
                <a:lnTo>
                  <a:pt x="203" y="1421"/>
                </a:lnTo>
                <a:lnTo>
                  <a:pt x="370" y="1217"/>
                </a:lnTo>
                <a:lnTo>
                  <a:pt x="663" y="916"/>
                </a:lnTo>
                <a:lnTo>
                  <a:pt x="997" y="606"/>
                </a:lnTo>
                <a:lnTo>
                  <a:pt x="1311" y="374"/>
                </a:lnTo>
                <a:lnTo>
                  <a:pt x="1665" y="183"/>
                </a:lnTo>
                <a:lnTo>
                  <a:pt x="1921" y="85"/>
                </a:lnTo>
                <a:lnTo>
                  <a:pt x="2157" y="32"/>
                </a:lnTo>
                <a:lnTo>
                  <a:pt x="2361" y="0"/>
                </a:lnTo>
                <a:lnTo>
                  <a:pt x="2560" y="0"/>
                </a:lnTo>
                <a:lnTo>
                  <a:pt x="2703" y="16"/>
                </a:lnTo>
                <a:lnTo>
                  <a:pt x="2845" y="41"/>
                </a:lnTo>
                <a:lnTo>
                  <a:pt x="3061" y="114"/>
                </a:lnTo>
                <a:lnTo>
                  <a:pt x="2931" y="118"/>
                </a:lnTo>
                <a:lnTo>
                  <a:pt x="2821" y="134"/>
                </a:lnTo>
                <a:lnTo>
                  <a:pt x="2703" y="159"/>
                </a:lnTo>
                <a:lnTo>
                  <a:pt x="2613" y="195"/>
                </a:lnTo>
                <a:lnTo>
                  <a:pt x="2430" y="183"/>
                </a:lnTo>
                <a:lnTo>
                  <a:pt x="2214" y="195"/>
                </a:lnTo>
                <a:lnTo>
                  <a:pt x="2035" y="228"/>
                </a:lnTo>
                <a:lnTo>
                  <a:pt x="1844" y="289"/>
                </a:lnTo>
                <a:lnTo>
                  <a:pt x="1640" y="374"/>
                </a:lnTo>
                <a:lnTo>
                  <a:pt x="1425" y="480"/>
                </a:lnTo>
                <a:lnTo>
                  <a:pt x="1209" y="602"/>
                </a:lnTo>
                <a:lnTo>
                  <a:pt x="1030" y="716"/>
                </a:lnTo>
                <a:lnTo>
                  <a:pt x="757" y="924"/>
                </a:lnTo>
                <a:lnTo>
                  <a:pt x="513" y="1152"/>
                </a:lnTo>
                <a:lnTo>
                  <a:pt x="285" y="1384"/>
                </a:lnTo>
                <a:lnTo>
                  <a:pt x="16" y="1693"/>
                </a:lnTo>
                <a:lnTo>
                  <a:pt x="0" y="1693"/>
                </a:lnTo>
                <a:close/>
              </a:path>
            </a:pathLst>
          </a:custGeom>
          <a:gradFill rotWithShape="0">
            <a:gsLst>
              <a:gs pos="0">
                <a:srgbClr val="729fcf"/>
              </a:gs>
              <a:gs pos="100000">
                <a:srgbClr val="4e9a06"/>
              </a:gs>
            </a:gsLst>
            <a:lin ang="3600000"/>
          </a:gradFill>
          <a:ln w="0">
            <a:solidFill>
              <a:srgbClr val="3465a4"/>
            </a:solidFill>
          </a:ln>
        </p:spPr>
      </p:sp>
      <p:sp>
        <p:nvSpPr>
          <p:cNvPr id="76" name=""/>
          <p:cNvSpPr/>
          <p:nvPr/>
        </p:nvSpPr>
        <p:spPr>
          <a:xfrm>
            <a:off x="6409800" y="2760840"/>
            <a:ext cx="363960" cy="374400"/>
          </a:xfrm>
          <a:custGeom>
            <a:avLst/>
            <a:gdLst/>
            <a:ahLst/>
            <a:rect l="0" t="0" r="r" b="b"/>
            <a:pathLst>
              <a:path w="1011" h="1040">
                <a:moveTo>
                  <a:pt x="1011" y="1040"/>
                </a:moveTo>
                <a:lnTo>
                  <a:pt x="911" y="863"/>
                </a:lnTo>
                <a:lnTo>
                  <a:pt x="822" y="741"/>
                </a:lnTo>
                <a:lnTo>
                  <a:pt x="639" y="480"/>
                </a:lnTo>
                <a:lnTo>
                  <a:pt x="508" y="338"/>
                </a:lnTo>
                <a:lnTo>
                  <a:pt x="329" y="150"/>
                </a:lnTo>
                <a:lnTo>
                  <a:pt x="207" y="24"/>
                </a:lnTo>
                <a:lnTo>
                  <a:pt x="0" y="0"/>
                </a:lnTo>
                <a:lnTo>
                  <a:pt x="187" y="138"/>
                </a:lnTo>
                <a:lnTo>
                  <a:pt x="350" y="281"/>
                </a:lnTo>
                <a:lnTo>
                  <a:pt x="578" y="505"/>
                </a:lnTo>
                <a:lnTo>
                  <a:pt x="736" y="692"/>
                </a:lnTo>
                <a:lnTo>
                  <a:pt x="850" y="838"/>
                </a:lnTo>
                <a:lnTo>
                  <a:pt x="1005" y="1038"/>
                </a:lnTo>
                <a:lnTo>
                  <a:pt x="1011" y="1040"/>
                </a:lnTo>
                <a:close/>
              </a:path>
            </a:pathLst>
          </a:custGeom>
          <a:gradFill rotWithShape="0">
            <a:gsLst>
              <a:gs pos="0">
                <a:srgbClr val="8ae234"/>
              </a:gs>
              <a:gs pos="100000">
                <a:srgbClr val="4e9a06"/>
              </a:gs>
            </a:gsLst>
            <a:lin ang="3600000"/>
          </a:gradFill>
          <a:ln w="0">
            <a:solidFill>
              <a:srgbClr val="3465a4"/>
            </a:solidFill>
          </a:ln>
        </p:spPr>
      </p:sp>
      <p:sp>
        <p:nvSpPr>
          <p:cNvPr id="77" name=""/>
          <p:cNvSpPr txBox="1"/>
          <p:nvPr/>
        </p:nvSpPr>
        <p:spPr>
          <a:xfrm>
            <a:off x="1252800" y="5582880"/>
            <a:ext cx="10162440" cy="8582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US" sz="1800" spc="-1" strike="noStrike">
                <a:latin typeface="Arial"/>
              </a:rPr>
              <a:t>TODO:</a:t>
            </a:r>
            <a:endParaRPr b="0" lang="en-US" sz="1800" spc="-1" strike="noStrike">
              <a:latin typeface="Arial"/>
            </a:endParaRPr>
          </a:p>
          <a:p>
            <a:r>
              <a:rPr b="0" lang="en-US" sz="1800" spc="-1" strike="noStrike">
                <a:latin typeface="Arial"/>
                <a:ea typeface="Microsoft YaHei"/>
              </a:rPr>
              <a:t>Needs some work: maybe paint the the hexagon filled in a single color then paint the bridge with 4 thicker white? </a:t>
            </a:r>
            <a:r>
              <a:rPr b="0" lang="en-US" sz="1800" spc="-1" strike="noStrike">
                <a:latin typeface="Arial"/>
              </a:rPr>
              <a:t>line strokes.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</TotalTime>
  <Application>LibreOffice/7.3.2.2$Windows_X86_64 LibreOffice_project/49f2b1bff42cfccbd8f788c8dc32c1c309559be0</Application>
  <AppVersion>15.0000</AppVersion>
  <Words>2</Words>
  <Paragraphs>2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2022-06-14T05:01:45Z</dcterms:created>
  <dc:creator>Dan Haywood</dc:creator>
  <dc:description/>
  <dc:language>de-AT</dc:language>
  <cp:lastModifiedBy/>
  <dcterms:modified xsi:type="dcterms:W3CDTF">2022-06-21T15:35:19Z</dcterms:modified>
  <cp:revision>10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Widescreen</vt:lpwstr>
  </property>
  <property fmtid="{D5CDD505-2E9C-101B-9397-08002B2CF9AE}" pid="3" name="Slides">
    <vt:i4>1</vt:i4>
  </property>
</Properties>
</file>