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7" d="100"/>
          <a:sy n="67" d="100"/>
        </p:scale>
        <p:origin x="574" y="4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AF02-05AD-1CCF-5719-32130E9E3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2EA5D5-AE91-C80A-7312-EA1249E9A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8B624-F1AB-D233-A110-95866451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9B373-84CD-5EEE-7782-622E9BF6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0B19-0174-E7C3-4C4A-71392424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A928-65B7-EBBA-85B2-A8248776D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FB7B0E-9F34-875E-F8A5-8A4EA6633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CEE06-6275-3080-8C73-14FA29270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98E50-05C4-DB14-C389-34F5086FF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CEA97-B283-D71C-8073-1A04E28F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59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9BC7F-D737-8A01-580F-03BA457CA1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EC96A8-C508-C1E0-E0D1-0491FCC9E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22616-35BB-D8E7-689D-08EE4DFF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AB788-07A1-3B11-498E-8956530F2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58A85-2284-C514-E2E9-C05C95B23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4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8A11F-C4EA-1945-48A7-A5538D1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7F4F-45CE-5046-315C-98CD6D190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689EA-AA51-5D8A-7014-175B8A73C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FBEA5-EA5F-EDA6-0980-4C537E23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86E15-0498-6AFF-E28D-0F1C3D8AE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28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1B6F-DF5B-6602-4EFF-F5716C42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FDD63-BBBD-579B-4ADA-6BA2184AE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543D8-8046-0308-2376-90BEF954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23290-8687-D2C4-8DEC-AB2D8DAAE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81AD6-1C02-CCAD-0BE1-CFF66163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93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3D8E2-1583-520F-1DA7-F9B5F982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15065-3B36-4183-DA79-639F97531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0D700-E4FF-5345-4D64-22A089B68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6DF496-EAD5-3886-84CB-A80791FB6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769F97-5F1F-96E6-99B8-64A20B2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13E1A-BACD-D2DA-3789-EAE60D6A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43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88E7-AC36-9734-D517-496193F3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057EC-476C-3AF9-39CE-BB63DB99D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14347-7351-A954-9D72-EE81F6BC0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6B4C9-AE5C-FD12-0D7B-FBD4C870C3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48135F-3723-07C2-252B-26EA77E2D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B64B1-0404-D4EF-6489-751F07FB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0DAB1-E0E8-C0CE-373E-A8B9A4175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7381E8-E1D8-1EFE-4F0E-20E55F12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6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A2D64-3A6F-D780-7D12-1AB0B43A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DFA609-9B6A-AF12-7BFF-B8E87161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EA07B-91E3-1FD8-8C85-679AA1AD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2A392-16A7-2C4D-02DA-F5DFEB1F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54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C37B16-381D-71DE-B731-834475C24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E0B6C-78A5-597C-3127-31915EED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3B61A-D428-60AB-A6E4-2AF7A14BC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0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41FF1-5BFC-D02D-3ED2-1024184C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4D85B-785E-178F-53F4-3A7CC90C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CB604-872B-0141-299A-BB7FA5196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94131-BC2A-BCD6-049B-45B78C28E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1F08B-5AFF-1C75-AD62-99735906E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5213D-3CF8-D248-390A-51925C51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0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3FB18-DC01-7676-477E-799D11CB8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8F2DF4-96C3-1963-D38F-2978DF169F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44F05-352E-BA00-45AE-EF58BF1F1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F6DAC-0097-3DEB-B106-503EC5A8F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7F9DB-50EE-A35B-1538-AA3DAC87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BA56E-BE97-2E69-1BCB-26BF507D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3257E-BBCE-DC9A-736D-EC6F366FD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DF63E-B8E8-C93F-5BE9-C0B47357A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51E97-549E-0065-5B54-7A20C54AA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CEC2B-BA6A-4B35-A9FA-ADAE00FFD6DF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37711-E487-5A6D-35C0-580129964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854C1-992C-7751-D702-4EB50898A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8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64F7401-D12F-955C-DED8-AE9D79A130B6}"/>
              </a:ext>
            </a:extLst>
          </p:cNvPr>
          <p:cNvSpPr txBox="1"/>
          <p:nvPr/>
        </p:nvSpPr>
        <p:spPr>
          <a:xfrm>
            <a:off x="5927555" y="1836313"/>
            <a:ext cx="35196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Apache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DF5BF9-84C3-5DB0-EC71-69005FBDADC8}"/>
              </a:ext>
            </a:extLst>
          </p:cNvPr>
          <p:cNvSpPr txBox="1"/>
          <p:nvPr/>
        </p:nvSpPr>
        <p:spPr>
          <a:xfrm>
            <a:off x="3113815" y="2689618"/>
            <a:ext cx="6318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8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Causeway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6720F41-8FF5-42B7-8B2F-D51FFCDD9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61" y="1126078"/>
            <a:ext cx="5852172" cy="3291847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D593DD8-B135-4F4C-B64A-512AC5CC1F88}"/>
              </a:ext>
            </a:extLst>
          </p:cNvPr>
          <p:cNvCxnSpPr>
            <a:cxnSpLocks/>
          </p:cNvCxnSpPr>
          <p:nvPr/>
        </p:nvCxnSpPr>
        <p:spPr>
          <a:xfrm>
            <a:off x="5947564" y="2832870"/>
            <a:ext cx="28900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5952CD5-8216-4669-AA9D-8E3E7EB05AE4}"/>
              </a:ext>
            </a:extLst>
          </p:cNvPr>
          <p:cNvCxnSpPr>
            <a:cxnSpLocks/>
          </p:cNvCxnSpPr>
          <p:nvPr/>
        </p:nvCxnSpPr>
        <p:spPr>
          <a:xfrm>
            <a:off x="4406854" y="3784950"/>
            <a:ext cx="548051" cy="695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343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Patrick Pliessnig</cp:lastModifiedBy>
  <cp:revision>11</cp:revision>
  <dcterms:created xsi:type="dcterms:W3CDTF">2022-06-13T22:39:02Z</dcterms:created>
  <dcterms:modified xsi:type="dcterms:W3CDTF">2022-06-16T20:35:12Z</dcterms:modified>
</cp:coreProperties>
</file>