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>
        <p:scale>
          <a:sx n="60" d="100"/>
          <a:sy n="60" d="100"/>
        </p:scale>
        <p:origin x="1555" y="6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118064-928E-4247-8396-49A2CC0790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D422094-AEF8-4047-9981-36DA1A7E2C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DE5B1BE-DE5C-4C37-855A-C20589081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6374B-A8A0-4EB3-BCC0-E04F83B1CE15}" type="datetimeFigureOut">
              <a:rPr lang="fr-CH" smtClean="0"/>
              <a:t>21.06.2022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84077F1-9E8F-4E99-8DD8-B6DD33AE3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46DC5D7-057A-41F2-9F2A-A107DD2E2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6FF9-2078-47AF-9930-D47FD367699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46832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A710CF-D1A4-4518-86AE-0A1F2FF73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B53D2BC-7B09-44D2-9B45-1E063096BE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1CE55B1-EEB1-4FEE-81A5-DDB7092D3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6374B-A8A0-4EB3-BCC0-E04F83B1CE15}" type="datetimeFigureOut">
              <a:rPr lang="fr-CH" smtClean="0"/>
              <a:t>21.06.2022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2C81ED9-09AD-479A-934D-62F5C61AF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7DCBA02-9A63-4E14-B8BD-0F6B0E737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6FF9-2078-47AF-9930-D47FD367699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95079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141B494B-442A-4211-92FA-819C744B55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CD4BD8F-2FC9-4C14-8D50-9CA1B75BC9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E3B0D12-0B3A-4A2F-96D3-CA32284E8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6374B-A8A0-4EB3-BCC0-E04F83B1CE15}" type="datetimeFigureOut">
              <a:rPr lang="fr-CH" smtClean="0"/>
              <a:t>21.06.2022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BE5B7CE-C237-4D7B-B408-BBC1FA91C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505DE17-BFF1-4656-95E5-588F7938A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6FF9-2078-47AF-9930-D47FD367699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73468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DCEAE9-AA63-4AE7-B3C8-3630268EF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B8E360B-80AB-4DCF-A291-20C2F9D602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1710303-1B91-4F91-A71B-C924A411B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6374B-A8A0-4EB3-BCC0-E04F83B1CE15}" type="datetimeFigureOut">
              <a:rPr lang="fr-CH" smtClean="0"/>
              <a:t>21.06.2022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13D13F6-1BA9-4D82-B0FF-CB51A1EF1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F94DB7B-4DC3-4A23-8E23-7BAAA2C9D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6FF9-2078-47AF-9930-D47FD367699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968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ECCC76-C0B0-40DD-B6E9-E3A8604FD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CB0F3D7-7830-4C11-8A6D-F44AAAB3B6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6196BE2-D8D5-4D5D-AD58-6B1DE4B61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6374B-A8A0-4EB3-BCC0-E04F83B1CE15}" type="datetimeFigureOut">
              <a:rPr lang="fr-CH" smtClean="0"/>
              <a:t>21.06.2022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4BF384C-32EC-402F-9708-81CFC457E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2EF481A-F48A-4312-A2B6-9ADE2E62C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6FF9-2078-47AF-9930-D47FD367699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84328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BB79D8-7835-42A6-AF37-DF878D7FA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E86F063-5784-4423-8BE6-90157D71FF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B8D13D2-A202-487D-A7FC-7A11C2BCD3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801413D-66F4-4D54-A07C-F9E994138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6374B-A8A0-4EB3-BCC0-E04F83B1CE15}" type="datetimeFigureOut">
              <a:rPr lang="fr-CH" smtClean="0"/>
              <a:t>21.06.2022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F4CC16A-3811-4AE1-9A62-A8CD1A68E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DF9348B-4A89-4657-A4D0-E81018FD8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6FF9-2078-47AF-9930-D47FD367699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1475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55BFAE-69D3-4E45-8EE0-3E819A57D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7D88137-1B68-4507-A0F1-7383104063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F550667-FDBB-4FC8-8ACB-5D17013818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699FDF3-BC35-4D6C-8C9A-3E8EBB4947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F151806-F376-45B6-A322-840EBFF158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A1643D-A6D8-44C6-8811-58B1207CF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6374B-A8A0-4EB3-BCC0-E04F83B1CE15}" type="datetimeFigureOut">
              <a:rPr lang="fr-CH" smtClean="0"/>
              <a:t>21.06.2022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92921DC-7679-451A-A41D-36FDD94F2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17CAFD4-6933-409C-B03F-8D1110249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6FF9-2078-47AF-9930-D47FD367699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63631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1E1EF1-B487-40F6-A6E5-84C750A85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E3324C6-9E5D-4246-ABF3-18AED33A3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6374B-A8A0-4EB3-BCC0-E04F83B1CE15}" type="datetimeFigureOut">
              <a:rPr lang="fr-CH" smtClean="0"/>
              <a:t>21.06.2022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AB21BE1-F081-4A11-93D9-18E8B7B58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FF4FC0B-0C32-4263-B253-43902ADEA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6FF9-2078-47AF-9930-D47FD367699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85193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F309B8F-FC46-40DA-9268-4137584D5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6374B-A8A0-4EB3-BCC0-E04F83B1CE15}" type="datetimeFigureOut">
              <a:rPr lang="fr-CH" smtClean="0"/>
              <a:t>21.06.2022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9FF5FBA-6A30-45F9-9857-24F609E5B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C1FA991-BA02-46D4-84BE-EC3BE4EFE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6FF9-2078-47AF-9930-D47FD367699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87851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2AA92D-CA6F-4178-8279-BFEE5F099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1F2686A-D4A5-4D41-AA58-B040C35296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09E60B8-D538-4567-99D0-9EEAC11075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8488027-2774-4F95-9247-F373B038D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6374B-A8A0-4EB3-BCC0-E04F83B1CE15}" type="datetimeFigureOut">
              <a:rPr lang="fr-CH" smtClean="0"/>
              <a:t>21.06.2022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FA0C261-DEDF-4CD3-A166-46C15F8AD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21F9B7A-1AAE-4625-A38D-982B22797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6FF9-2078-47AF-9930-D47FD367699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76758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FA1C8C-8EE7-48E4-9798-9E08E252C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B6D4D48-02A8-47F5-8E5D-2A0B589C11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8CEF12F-E4CC-4486-8B0B-2EE9024A1B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F2D71E0-09D9-4C80-9343-C62039932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6374B-A8A0-4EB3-BCC0-E04F83B1CE15}" type="datetimeFigureOut">
              <a:rPr lang="fr-CH" smtClean="0"/>
              <a:t>21.06.2022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C3BCAAA-CEEE-443A-B8D1-E8D6E169D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753C74D-2BF7-4C54-BD9F-72807EBF0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6FF9-2078-47AF-9930-D47FD367699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4079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B1633CB-1B22-4367-A0F3-00FF502B9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BE78AEC-3AD5-4552-987F-1C41CB4A3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8FAD5A3-EF74-4910-8299-A914487CB4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6374B-A8A0-4EB3-BCC0-E04F83B1CE15}" type="datetimeFigureOut">
              <a:rPr lang="fr-CH" smtClean="0"/>
              <a:t>21.06.2022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BD4A8ED-7754-433C-AD56-AC5EE45878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285BEA9-710F-424F-94B5-AD1285C470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36FF9-2078-47AF-9930-D47FD367699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08619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Image 47">
            <a:extLst>
              <a:ext uri="{FF2B5EF4-FFF2-40B4-BE49-F238E27FC236}">
                <a16:creationId xmlns:a16="http://schemas.microsoft.com/office/drawing/2014/main" id="{A8A12CAE-813E-4F87-9B81-E2259055DA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018" y="1365446"/>
            <a:ext cx="5852172" cy="3291847"/>
          </a:xfrm>
          <a:prstGeom prst="rect">
            <a:avLst/>
          </a:prstGeom>
        </p:spPr>
      </p:pic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E498CF8D-6F38-4703-9494-C445BD0C889A}"/>
              </a:ext>
            </a:extLst>
          </p:cNvPr>
          <p:cNvCxnSpPr>
            <a:cxnSpLocks/>
          </p:cNvCxnSpPr>
          <p:nvPr/>
        </p:nvCxnSpPr>
        <p:spPr>
          <a:xfrm flipV="1">
            <a:off x="7694110" y="2537452"/>
            <a:ext cx="0" cy="681996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65E9D75C-F1D0-4D1B-B488-51F33F8922E6}"/>
              </a:ext>
            </a:extLst>
          </p:cNvPr>
          <p:cNvCxnSpPr>
            <a:cxnSpLocks/>
          </p:cNvCxnSpPr>
          <p:nvPr/>
        </p:nvCxnSpPr>
        <p:spPr>
          <a:xfrm flipV="1">
            <a:off x="7631768" y="2738778"/>
            <a:ext cx="0" cy="701570"/>
          </a:xfrm>
          <a:prstGeom prst="line">
            <a:avLst/>
          </a:prstGeom>
          <a:ln w="2222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BB07A908-85C1-444E-9413-3BA523B1B124}"/>
              </a:ext>
            </a:extLst>
          </p:cNvPr>
          <p:cNvCxnSpPr>
            <a:cxnSpLocks/>
          </p:cNvCxnSpPr>
          <p:nvPr/>
        </p:nvCxnSpPr>
        <p:spPr>
          <a:xfrm flipV="1">
            <a:off x="6911335" y="2842682"/>
            <a:ext cx="0" cy="791106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55CF6BF8-69F3-484E-9C3A-2FA866C0EFB0}"/>
              </a:ext>
            </a:extLst>
          </p:cNvPr>
          <p:cNvCxnSpPr>
            <a:cxnSpLocks/>
          </p:cNvCxnSpPr>
          <p:nvPr/>
        </p:nvCxnSpPr>
        <p:spPr>
          <a:xfrm flipV="1">
            <a:off x="6734665" y="3178661"/>
            <a:ext cx="0" cy="455127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C131386C-3AE1-48AD-BB0E-A66ABA11538C}"/>
              </a:ext>
            </a:extLst>
          </p:cNvPr>
          <p:cNvCxnSpPr>
            <a:cxnSpLocks/>
          </p:cNvCxnSpPr>
          <p:nvPr/>
        </p:nvCxnSpPr>
        <p:spPr>
          <a:xfrm flipV="1">
            <a:off x="6848999" y="2896558"/>
            <a:ext cx="0" cy="73723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6736F54E-7F86-485A-ACF4-BA27B78E01F0}"/>
              </a:ext>
            </a:extLst>
          </p:cNvPr>
          <p:cNvCxnSpPr>
            <a:cxnSpLocks/>
          </p:cNvCxnSpPr>
          <p:nvPr/>
        </p:nvCxnSpPr>
        <p:spPr>
          <a:xfrm flipV="1">
            <a:off x="5850277" y="3331061"/>
            <a:ext cx="0" cy="242392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11">
            <a:extLst>
              <a:ext uri="{FF2B5EF4-FFF2-40B4-BE49-F238E27FC236}">
                <a16:creationId xmlns:a16="http://schemas.microsoft.com/office/drawing/2014/main" id="{4FF4ACD9-0525-45BE-A0F3-02A393CD4D85}"/>
              </a:ext>
            </a:extLst>
          </p:cNvPr>
          <p:cNvSpPr txBox="1"/>
          <p:nvPr/>
        </p:nvSpPr>
        <p:spPr>
          <a:xfrm>
            <a:off x="3033551" y="3710282"/>
            <a:ext cx="48164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0" b="1" dirty="0">
                <a:solidFill>
                  <a:schemeClr val="accent1">
                    <a:lumMod val="75000"/>
                  </a:schemeClr>
                </a:solidFill>
                <a:latin typeface="Candara" panose="020E0502030303020204" pitchFamily="34" charset="0"/>
              </a:rPr>
              <a:t>Causeway</a:t>
            </a:r>
          </a:p>
        </p:txBody>
      </p:sp>
      <p:sp>
        <p:nvSpPr>
          <p:cNvPr id="33" name="TextBox 8">
            <a:extLst>
              <a:ext uri="{FF2B5EF4-FFF2-40B4-BE49-F238E27FC236}">
                <a16:creationId xmlns:a16="http://schemas.microsoft.com/office/drawing/2014/main" id="{1F1854F6-CFAF-442F-8C73-1F5725CFFEBB}"/>
              </a:ext>
            </a:extLst>
          </p:cNvPr>
          <p:cNvSpPr txBox="1"/>
          <p:nvPr/>
        </p:nvSpPr>
        <p:spPr>
          <a:xfrm>
            <a:off x="4383617" y="3457335"/>
            <a:ext cx="35196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4800" spc="200" dirty="0">
                <a:solidFill>
                  <a:schemeClr val="tx2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Apache</a:t>
            </a:r>
          </a:p>
        </p:txBody>
      </p: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D3654D8A-1C05-4E4D-87C4-C6429C5921DA}"/>
              </a:ext>
            </a:extLst>
          </p:cNvPr>
          <p:cNvCxnSpPr>
            <a:cxnSpLocks/>
          </p:cNvCxnSpPr>
          <p:nvPr/>
        </p:nvCxnSpPr>
        <p:spPr>
          <a:xfrm flipV="1">
            <a:off x="5756249" y="3429000"/>
            <a:ext cx="0" cy="268442"/>
          </a:xfrm>
          <a:prstGeom prst="line">
            <a:avLst/>
          </a:prstGeom>
          <a:ln w="4762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FED2E5AC-517D-42EB-BD36-3870D46C48E7}"/>
              </a:ext>
            </a:extLst>
          </p:cNvPr>
          <p:cNvCxnSpPr>
            <a:cxnSpLocks/>
          </p:cNvCxnSpPr>
          <p:nvPr/>
        </p:nvCxnSpPr>
        <p:spPr>
          <a:xfrm flipV="1">
            <a:off x="5441793" y="3801670"/>
            <a:ext cx="14388" cy="357954"/>
          </a:xfrm>
          <a:prstGeom prst="line">
            <a:avLst/>
          </a:prstGeom>
          <a:ln w="539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4370CB9C-E7CC-49E4-8077-0BED21B06BE4}"/>
              </a:ext>
            </a:extLst>
          </p:cNvPr>
          <p:cNvCxnSpPr>
            <a:cxnSpLocks/>
          </p:cNvCxnSpPr>
          <p:nvPr/>
        </p:nvCxnSpPr>
        <p:spPr>
          <a:xfrm flipV="1">
            <a:off x="7251700" y="3429004"/>
            <a:ext cx="380068" cy="188625"/>
          </a:xfrm>
          <a:prstGeom prst="line">
            <a:avLst/>
          </a:prstGeom>
          <a:ln w="2222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3406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Candara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Patrick Pliessnig</dc:creator>
  <cp:lastModifiedBy>Patrick Pliessnig</cp:lastModifiedBy>
  <cp:revision>16</cp:revision>
  <dcterms:created xsi:type="dcterms:W3CDTF">2022-06-20T20:02:49Z</dcterms:created>
  <dcterms:modified xsi:type="dcterms:W3CDTF">2022-06-21T09:08:14Z</dcterms:modified>
</cp:coreProperties>
</file>