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74" d="100"/>
          <a:sy n="74" d="100"/>
        </p:scale>
        <p:origin x="127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2941F-D616-D3E3-12B9-C84F03E124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981343-DEC9-DC4E-FCC3-37A3C0FD54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517A8-CD7C-BFE4-E48C-F98030F4B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87AB1-9FFA-361D-CA33-AAA46C19D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186AE-6B75-F872-25F9-9D55467DA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63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FFBA0-DCFD-1EC8-4A68-B98CAA5E2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7BBE04-6596-2767-E332-EE5E37CFB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57ED-BA1F-BCEA-C79F-1269FA048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8F7E4-B49F-189F-F993-3C83E25ED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7B64B-A954-93C0-5F38-93262D1FC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34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42F728-83A3-E041-7993-541BC5DE52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0822D6-FF50-8529-C8E8-6F1BF81FF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87D8C-0F5A-CD02-65D7-60F4FC0B3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69456-CD07-9CDE-3EBF-B507187FF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D5306-C797-769B-C7F4-AF4CEFCE0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16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2D953-7079-86C9-F3DE-0DF5F082B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04F937-DBC1-BCF2-81C3-DFC7851D8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27E4-451C-9F55-E13C-64ECBF719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E26DE-C7E2-7A49-8B64-5FBD733A1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47AD2-8EDD-B8A6-018B-8FA9CDB8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58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EEF3F-400F-9903-5C61-7249701FF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6190F-4092-BCAF-1427-D7E2012B8C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B55EB-BD8F-B35A-2529-98F49D435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51501-0CC9-4BA3-E35E-5295171DE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55CCF-84C4-7D5E-E645-48337440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5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7FD45-2D30-47F0-9ED9-8BE419812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60D62-F7E4-49D2-430E-A40C699FB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E6996B-B5EB-B5BE-0A72-AC6666C9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B85500-FFCC-BB38-A0A1-1CEEA9AE0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2FB614-5CB1-9125-C30E-78EBD5657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C4A9AC-4576-94EE-B3B2-1098043E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32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14C1C-B1A1-720A-40A9-D62E5F2D2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F8B584-5F10-E954-D123-995C02E67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9BBAED-5E22-B151-8FB7-73D56154E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03140F-295C-D234-8048-50963456B9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5A5672-4776-838D-A144-01CF102FD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DE617D-26BD-378C-3278-3FA77B23B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C6E745-76AE-592A-AA66-E7465BB6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8CDE40-C6F4-EF91-C511-539E0284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45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80B9D-C962-EE75-4E20-E054FC46C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CF6D3C-0055-A0C8-6B50-FFAC72452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F754FD-2D44-64B9-C451-96E198A95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93AAD-ACE3-7413-9F84-5C68542B5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16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4B9014-4874-91D8-3631-9CF167AC9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E0E69A-1E6C-6DD6-9D20-8D5ECE772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490AE-9BAF-01B7-2EC9-13E6BAFA4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8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776A9-5EE6-E027-E3CD-EA00201B3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43B65-B877-DD35-3CBF-26A343F7D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B0EE8-5735-9033-17F1-23720C7D5F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0B75B-A64C-12DC-AF13-FEA4BEFC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A56D6-4454-BFF5-8D3B-D04DDC744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014E7-CE59-9749-0042-FF86B0BC9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141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5EDD-90E4-A668-C36E-CA10F17F4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2AAA0C-7B1E-10AC-3704-5483FBB1A1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48D6EE-0110-FBE7-4777-9179BDB27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91EFB2-22DB-C7DA-9731-BAE6AEC46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4FDFD-1C26-9A32-7FC9-5A55BBB77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507E2-D531-9DC5-DC5E-1806E0FDF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90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015343-6A49-F3A4-E44F-E80334F06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853B3-3D79-29D9-4B5A-3619AA9F6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17F41-9FC5-F2E5-D30E-E5757E5B40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F7A55-5202-6915-E2BC-8F62CAFA7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3ACF9-6CBD-E79D-B106-C4BDFDB587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1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CC88C644-4ADE-A1A9-A48F-4EBC84689E3C}"/>
              </a:ext>
            </a:extLst>
          </p:cNvPr>
          <p:cNvGrpSpPr/>
          <p:nvPr/>
        </p:nvGrpSpPr>
        <p:grpSpPr>
          <a:xfrm>
            <a:off x="399554" y="1310054"/>
            <a:ext cx="2813762" cy="2518027"/>
            <a:chOff x="2703635" y="1310054"/>
            <a:chExt cx="3659255" cy="3134926"/>
          </a:xfrm>
        </p:grpSpPr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431E9EFA-291F-CA23-15AA-C7EDB4B886AD}"/>
                </a:ext>
              </a:extLst>
            </p:cNvPr>
            <p:cNvSpPr/>
            <p:nvPr/>
          </p:nvSpPr>
          <p:spPr>
            <a:xfrm>
              <a:off x="2703635" y="1310054"/>
              <a:ext cx="3552092" cy="2954215"/>
            </a:xfrm>
            <a:prstGeom prst="hexagon">
              <a:avLst/>
            </a:prstGeom>
            <a:solidFill>
              <a:schemeClr val="bg1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38DBDAD-F581-D326-C554-527A3F593BA2}"/>
                </a:ext>
              </a:extLst>
            </p:cNvPr>
            <p:cNvCxnSpPr/>
            <p:nvPr/>
          </p:nvCxnSpPr>
          <p:spPr>
            <a:xfrm>
              <a:off x="3723540" y="4440116"/>
              <a:ext cx="1903534" cy="0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85E9B01-9DEC-2C4A-7F4A-F3AE45D719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24642" y="2978147"/>
              <a:ext cx="738248" cy="1466833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FB1CCD8-BF02-EAE6-EA18-B9CF259FE6B5}"/>
              </a:ext>
            </a:extLst>
          </p:cNvPr>
          <p:cNvSpPr txBox="1"/>
          <p:nvPr/>
        </p:nvSpPr>
        <p:spPr>
          <a:xfrm>
            <a:off x="3497179" y="1059208"/>
            <a:ext cx="2598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i="1" dirty="0">
                <a:solidFill>
                  <a:schemeClr val="accent1">
                    <a:lumMod val="75000"/>
                  </a:schemeClr>
                </a:solidFill>
              </a:rPr>
              <a:t>Apache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7938C8-8FDE-7BB2-430D-A68C611B8036}"/>
              </a:ext>
            </a:extLst>
          </p:cNvPr>
          <p:cNvSpPr txBox="1"/>
          <p:nvPr/>
        </p:nvSpPr>
        <p:spPr>
          <a:xfrm>
            <a:off x="3290805" y="1102841"/>
            <a:ext cx="93919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solidFill>
                  <a:schemeClr val="accent1">
                    <a:lumMod val="75000"/>
                  </a:schemeClr>
                </a:solidFill>
              </a:rPr>
              <a:t>Causeway</a:t>
            </a:r>
          </a:p>
        </p:txBody>
      </p:sp>
    </p:spTree>
    <p:extLst>
      <p:ext uri="{BB962C8B-B14F-4D97-AF65-F5344CB8AC3E}">
        <p14:creationId xmlns:p14="http://schemas.microsoft.com/office/powerpoint/2010/main" val="339360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</cp:revision>
  <dcterms:created xsi:type="dcterms:W3CDTF">2022-06-14T05:01:45Z</dcterms:created>
  <dcterms:modified xsi:type="dcterms:W3CDTF">2022-06-14T05:01:53Z</dcterms:modified>
</cp:coreProperties>
</file>