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46" d="100"/>
          <a:sy n="46" d="100"/>
        </p:scale>
        <p:origin x="1373" y="9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2941F-D616-D3E3-12B9-C84F03E124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981343-DEC9-DC4E-FCC3-37A3C0FD54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517A8-CD7C-BFE4-E48C-F98030F4B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87AB1-9FFA-361D-CA33-AAA46C19D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186AE-6B75-F872-25F9-9D55467DA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634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FFBA0-DCFD-1EC8-4A68-B98CAA5E2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7BBE04-6596-2767-E332-EE5E37CFBC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57ED-BA1F-BCEA-C79F-1269FA048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8F7E4-B49F-189F-F993-3C83E25ED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7B64B-A954-93C0-5F38-93262D1FC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34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42F728-83A3-E041-7993-541BC5DE52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0822D6-FF50-8529-C8E8-6F1BF81FF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087D8C-0F5A-CD02-65D7-60F4FC0B3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69456-CD07-9CDE-3EBF-B507187FF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D5306-C797-769B-C7F4-AF4CEFCE0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16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2D953-7079-86C9-F3DE-0DF5F082B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04F937-DBC1-BCF2-81C3-DFC7851D8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27E4-451C-9F55-E13C-64ECBF719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E26DE-C7E2-7A49-8B64-5FBD733A1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47AD2-8EDD-B8A6-018B-8FA9CDB8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58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EEF3F-400F-9903-5C61-7249701FF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F6190F-4092-BCAF-1427-D7E2012B8C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B55EB-BD8F-B35A-2529-98F49D435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51501-0CC9-4BA3-E35E-5295171DE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55CCF-84C4-7D5E-E645-48337440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5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7FD45-2D30-47F0-9ED9-8BE419812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60D62-F7E4-49D2-430E-A40C699FB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E6996B-B5EB-B5BE-0A72-AC6666C9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B85500-FFCC-BB38-A0A1-1CEEA9AE0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2FB614-5CB1-9125-C30E-78EBD5657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C4A9AC-4576-94EE-B3B2-1098043E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32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14C1C-B1A1-720A-40A9-D62E5F2D2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F8B584-5F10-E954-D123-995C02E67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9BBAED-5E22-B151-8FB7-73D56154E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03140F-295C-D234-8048-50963456B9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5A5672-4776-838D-A144-01CF102FD9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DE617D-26BD-378C-3278-3FA77B23B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C6E745-76AE-592A-AA66-E7465BB6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8CDE40-C6F4-EF91-C511-539E0284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45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80B9D-C962-EE75-4E20-E054FC46C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CF6D3C-0055-A0C8-6B50-FFAC72452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F754FD-2D44-64B9-C451-96E198A95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893AAD-ACE3-7413-9F84-5C68542B5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169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4B9014-4874-91D8-3631-9CF167AC9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E0E69A-1E6C-6DD6-9D20-8D5ECE772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490AE-9BAF-01B7-2EC9-13E6BAFA4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8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776A9-5EE6-E027-E3CD-EA00201B3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43B65-B877-DD35-3CBF-26A343F7D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3B0EE8-5735-9033-17F1-23720C7D5F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90B75B-A64C-12DC-AF13-FEA4BEFC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A56D6-4454-BFF5-8D3B-D04DDC744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C014E7-CE59-9749-0042-FF86B0BC9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141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95EDD-90E4-A668-C36E-CA10F17F4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2AAA0C-7B1E-10AC-3704-5483FBB1A1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48D6EE-0110-FBE7-4777-9179BDB27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91EFB2-22DB-C7DA-9731-BAE6AEC46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A4FDFD-1C26-9A32-7FC9-5A55BBB77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507E2-D531-9DC5-DC5E-1806E0FDF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90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015343-6A49-F3A4-E44F-E80334F06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853B3-3D79-29D9-4B5A-3619AA9F6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17F41-9FC5-F2E5-D30E-E5757E5B40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FB624-C6D8-4318-9744-8C2B5648E7A8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F7A55-5202-6915-E2BC-8F62CAFA7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3ACF9-6CBD-E79D-B106-C4BDFDB587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0F48A-9C90-4823-AC80-953DD8358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1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xagon 4">
            <a:extLst>
              <a:ext uri="{FF2B5EF4-FFF2-40B4-BE49-F238E27FC236}">
                <a16:creationId xmlns:a16="http://schemas.microsoft.com/office/drawing/2014/main" id="{431E9EFA-291F-CA23-15AA-C7EDB4B886AD}"/>
              </a:ext>
            </a:extLst>
          </p:cNvPr>
          <p:cNvSpPr/>
          <p:nvPr/>
        </p:nvSpPr>
        <p:spPr>
          <a:xfrm>
            <a:off x="399554" y="1310054"/>
            <a:ext cx="2731360" cy="2372877"/>
          </a:xfrm>
          <a:prstGeom prst="hexagon">
            <a:avLst/>
          </a:prstGeom>
          <a:solidFill>
            <a:schemeClr val="bg1"/>
          </a:solidFill>
          <a:ln w="1016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8DBDAD-F581-D326-C554-527A3F593BA2}"/>
              </a:ext>
            </a:extLst>
          </p:cNvPr>
          <p:cNvCxnSpPr/>
          <p:nvPr/>
        </p:nvCxnSpPr>
        <p:spPr>
          <a:xfrm>
            <a:off x="1198093" y="3843226"/>
            <a:ext cx="1463711" cy="0"/>
          </a:xfrm>
          <a:prstGeom prst="line">
            <a:avLst/>
          </a:prstGeom>
          <a:solidFill>
            <a:schemeClr val="bg1"/>
          </a:solidFill>
          <a:ln w="1016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85E9B01-9DEC-2C4A-7F4A-F3AE45D71994}"/>
              </a:ext>
            </a:extLst>
          </p:cNvPr>
          <p:cNvCxnSpPr>
            <a:cxnSpLocks/>
          </p:cNvCxnSpPr>
          <p:nvPr/>
        </p:nvCxnSpPr>
        <p:spPr>
          <a:xfrm flipV="1">
            <a:off x="2636119" y="2692762"/>
            <a:ext cx="567671" cy="1178186"/>
          </a:xfrm>
          <a:prstGeom prst="line">
            <a:avLst/>
          </a:prstGeom>
          <a:solidFill>
            <a:schemeClr val="bg1"/>
          </a:solidFill>
          <a:ln w="1016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FB1CCD8-BF02-EAE6-EA18-B9CF259FE6B5}"/>
              </a:ext>
            </a:extLst>
          </p:cNvPr>
          <p:cNvSpPr txBox="1"/>
          <p:nvPr/>
        </p:nvSpPr>
        <p:spPr>
          <a:xfrm>
            <a:off x="3497179" y="1059208"/>
            <a:ext cx="2598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i="1" dirty="0">
                <a:solidFill>
                  <a:schemeClr val="accent1">
                    <a:lumMod val="75000"/>
                  </a:schemeClr>
                </a:solidFill>
              </a:rPr>
              <a:t>Apache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7938C8-8FDE-7BB2-430D-A68C611B8036}"/>
              </a:ext>
            </a:extLst>
          </p:cNvPr>
          <p:cNvSpPr txBox="1"/>
          <p:nvPr/>
        </p:nvSpPr>
        <p:spPr>
          <a:xfrm>
            <a:off x="3290805" y="1169519"/>
            <a:ext cx="939197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solidFill>
                  <a:schemeClr val="accent1">
                    <a:lumMod val="75000"/>
                  </a:schemeClr>
                </a:solidFill>
              </a:rPr>
              <a:t>Cause</a:t>
            </a:r>
            <a:r>
              <a:rPr lang="en-GB" sz="16600" dirty="0">
                <a:solidFill>
                  <a:schemeClr val="accent2">
                    <a:lumMod val="75000"/>
                  </a:schemeClr>
                </a:solidFill>
              </a:rPr>
              <a:t>way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4DED4BC-1F50-25BD-9DB7-3895BD3934E9}"/>
              </a:ext>
            </a:extLst>
          </p:cNvPr>
          <p:cNvCxnSpPr>
            <a:cxnSpLocks/>
            <a:endCxn id="5" idx="5"/>
          </p:cNvCxnSpPr>
          <p:nvPr/>
        </p:nvCxnSpPr>
        <p:spPr>
          <a:xfrm>
            <a:off x="960879" y="1306172"/>
            <a:ext cx="1576816" cy="3883"/>
          </a:xfrm>
          <a:prstGeom prst="line">
            <a:avLst/>
          </a:prstGeom>
          <a:solidFill>
            <a:schemeClr val="bg1"/>
          </a:solidFill>
          <a:ln w="1016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784451B-725B-12B0-91FF-0781C83B1937}"/>
              </a:ext>
            </a:extLst>
          </p:cNvPr>
          <p:cNvCxnSpPr>
            <a:cxnSpLocks/>
            <a:endCxn id="5" idx="4"/>
          </p:cNvCxnSpPr>
          <p:nvPr/>
        </p:nvCxnSpPr>
        <p:spPr>
          <a:xfrm flipV="1">
            <a:off x="399554" y="1310055"/>
            <a:ext cx="593219" cy="1179020"/>
          </a:xfrm>
          <a:prstGeom prst="line">
            <a:avLst/>
          </a:prstGeom>
          <a:solidFill>
            <a:schemeClr val="bg1"/>
          </a:solidFill>
          <a:ln w="1016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39360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2</cp:revision>
  <dcterms:created xsi:type="dcterms:W3CDTF">2022-06-14T05:01:45Z</dcterms:created>
  <dcterms:modified xsi:type="dcterms:W3CDTF">2022-06-14T06:04:11Z</dcterms:modified>
</cp:coreProperties>
</file>