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1" r:id="rId2"/>
    <p:sldId id="286" r:id="rId3"/>
    <p:sldId id="284" r:id="rId4"/>
    <p:sldId id="285" r:id="rId5"/>
    <p:sldId id="282" r:id="rId6"/>
    <p:sldId id="283" r:id="rId7"/>
    <p:sldId id="28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63"/>
  </p:normalViewPr>
  <p:slideViewPr>
    <p:cSldViewPr snapToGrid="0" snapToObjects="1">
      <p:cViewPr varScale="1">
        <p:scale>
          <a:sx n="84" d="100"/>
          <a:sy n="84" d="100"/>
        </p:scale>
        <p:origin x="208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1A889-725E-4E2A-8976-F0C42E0CB8D1}" type="doc">
      <dgm:prSet loTypeId="urn:microsoft.com/office/officeart/2008/layout/LinedList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180576CD-D56F-46EA-ADB7-D15E4BFF1353}">
      <dgm:prSet/>
      <dgm:spPr/>
      <dgm:t>
        <a:bodyPr/>
        <a:lstStyle/>
        <a:p>
          <a:r>
            <a:rPr lang="en-US"/>
            <a:t>Middleware for managing users, workflow executions, data transfers, and metadata for science gateways</a:t>
          </a:r>
        </a:p>
      </dgm:t>
    </dgm:pt>
    <dgm:pt modelId="{A517243C-0544-45DB-A2ED-2C9CD98B6024}" type="parTrans" cxnId="{6B700413-9F68-4632-BB46-2C6F41934102}">
      <dgm:prSet/>
      <dgm:spPr/>
      <dgm:t>
        <a:bodyPr/>
        <a:lstStyle/>
        <a:p>
          <a:endParaRPr lang="en-US"/>
        </a:p>
      </dgm:t>
    </dgm:pt>
    <dgm:pt modelId="{2BFA1A05-687C-479D-B9C3-042D389FA344}" type="sibTrans" cxnId="{6B700413-9F68-4632-BB46-2C6F41934102}">
      <dgm:prSet/>
      <dgm:spPr/>
      <dgm:t>
        <a:bodyPr/>
        <a:lstStyle/>
        <a:p>
          <a:endParaRPr lang="en-US"/>
        </a:p>
      </dgm:t>
    </dgm:pt>
    <dgm:pt modelId="{C427A4FB-67AD-43DD-806F-AFCE33B0368F}">
      <dgm:prSet/>
      <dgm:spPr/>
      <dgm:t>
        <a:bodyPr/>
        <a:lstStyle/>
        <a:p>
          <a:r>
            <a:rPr lang="en-US"/>
            <a:t>Airavata can integrate university, XSEDE, and other resources that your gateway needs.</a:t>
          </a:r>
        </a:p>
      </dgm:t>
    </dgm:pt>
    <dgm:pt modelId="{05448D41-50BF-402B-98D4-7D0C081B39C9}" type="parTrans" cxnId="{2A9D9B82-A6DA-4862-B7D4-754F575CAB67}">
      <dgm:prSet/>
      <dgm:spPr/>
      <dgm:t>
        <a:bodyPr/>
        <a:lstStyle/>
        <a:p>
          <a:endParaRPr lang="en-US"/>
        </a:p>
      </dgm:t>
    </dgm:pt>
    <dgm:pt modelId="{712F1A22-03A0-4677-B6D4-7CC99131BB1F}" type="sibTrans" cxnId="{2A9D9B82-A6DA-4862-B7D4-754F575CAB67}">
      <dgm:prSet/>
      <dgm:spPr/>
      <dgm:t>
        <a:bodyPr/>
        <a:lstStyle/>
        <a:p>
          <a:endParaRPr lang="en-US"/>
        </a:p>
      </dgm:t>
    </dgm:pt>
    <dgm:pt modelId="{B1C361B0-BD4C-2848-849B-5B7F05018F69}" type="pres">
      <dgm:prSet presAssocID="{1391A889-725E-4E2A-8976-F0C42E0CB8D1}" presName="vert0" presStyleCnt="0">
        <dgm:presLayoutVars>
          <dgm:dir/>
          <dgm:animOne val="branch"/>
          <dgm:animLvl val="lvl"/>
        </dgm:presLayoutVars>
      </dgm:prSet>
      <dgm:spPr/>
    </dgm:pt>
    <dgm:pt modelId="{8DB880AC-DE6F-3B49-BAE9-EB848B8A1921}" type="pres">
      <dgm:prSet presAssocID="{180576CD-D56F-46EA-ADB7-D15E4BFF1353}" presName="thickLine" presStyleLbl="alignNode1" presStyleIdx="0" presStyleCnt="2"/>
      <dgm:spPr/>
    </dgm:pt>
    <dgm:pt modelId="{49EC4715-0F63-C345-9427-491E20D6893D}" type="pres">
      <dgm:prSet presAssocID="{180576CD-D56F-46EA-ADB7-D15E4BFF1353}" presName="horz1" presStyleCnt="0"/>
      <dgm:spPr/>
    </dgm:pt>
    <dgm:pt modelId="{30449ACB-AFC8-394B-9129-5748A7B15B35}" type="pres">
      <dgm:prSet presAssocID="{180576CD-D56F-46EA-ADB7-D15E4BFF1353}" presName="tx1" presStyleLbl="revTx" presStyleIdx="0" presStyleCnt="2"/>
      <dgm:spPr/>
    </dgm:pt>
    <dgm:pt modelId="{4C470DF6-E80C-3F45-8670-FB6F0081F2A1}" type="pres">
      <dgm:prSet presAssocID="{180576CD-D56F-46EA-ADB7-D15E4BFF1353}" presName="vert1" presStyleCnt="0"/>
      <dgm:spPr/>
    </dgm:pt>
    <dgm:pt modelId="{6419219E-9ECA-BD4A-8346-972EF7F265E9}" type="pres">
      <dgm:prSet presAssocID="{C427A4FB-67AD-43DD-806F-AFCE33B0368F}" presName="thickLine" presStyleLbl="alignNode1" presStyleIdx="1" presStyleCnt="2"/>
      <dgm:spPr/>
    </dgm:pt>
    <dgm:pt modelId="{F6D8A388-6F1B-604E-9BD4-A02D00655B58}" type="pres">
      <dgm:prSet presAssocID="{C427A4FB-67AD-43DD-806F-AFCE33B0368F}" presName="horz1" presStyleCnt="0"/>
      <dgm:spPr/>
    </dgm:pt>
    <dgm:pt modelId="{6BEFD9A0-F1FC-514F-B63E-D5552F727CA9}" type="pres">
      <dgm:prSet presAssocID="{C427A4FB-67AD-43DD-806F-AFCE33B0368F}" presName="tx1" presStyleLbl="revTx" presStyleIdx="1" presStyleCnt="2"/>
      <dgm:spPr/>
    </dgm:pt>
    <dgm:pt modelId="{1A81627E-F1C8-9849-B6DD-E8317E23E4E0}" type="pres">
      <dgm:prSet presAssocID="{C427A4FB-67AD-43DD-806F-AFCE33B0368F}" presName="vert1" presStyleCnt="0"/>
      <dgm:spPr/>
    </dgm:pt>
  </dgm:ptLst>
  <dgm:cxnLst>
    <dgm:cxn modelId="{6B700413-9F68-4632-BB46-2C6F41934102}" srcId="{1391A889-725E-4E2A-8976-F0C42E0CB8D1}" destId="{180576CD-D56F-46EA-ADB7-D15E4BFF1353}" srcOrd="0" destOrd="0" parTransId="{A517243C-0544-45DB-A2ED-2C9CD98B6024}" sibTransId="{2BFA1A05-687C-479D-B9C3-042D389FA344}"/>
    <dgm:cxn modelId="{2A9D9B82-A6DA-4862-B7D4-754F575CAB67}" srcId="{1391A889-725E-4E2A-8976-F0C42E0CB8D1}" destId="{C427A4FB-67AD-43DD-806F-AFCE33B0368F}" srcOrd="1" destOrd="0" parTransId="{05448D41-50BF-402B-98D4-7D0C081B39C9}" sibTransId="{712F1A22-03A0-4677-B6D4-7CC99131BB1F}"/>
    <dgm:cxn modelId="{4046C0B6-C8DC-2147-9784-ED7966F7D765}" type="presOf" srcId="{C427A4FB-67AD-43DD-806F-AFCE33B0368F}" destId="{6BEFD9A0-F1FC-514F-B63E-D5552F727CA9}" srcOrd="0" destOrd="0" presId="urn:microsoft.com/office/officeart/2008/layout/LinedList"/>
    <dgm:cxn modelId="{1821D3C3-0350-9742-BC81-0E282030E555}" type="presOf" srcId="{180576CD-D56F-46EA-ADB7-D15E4BFF1353}" destId="{30449ACB-AFC8-394B-9129-5748A7B15B35}" srcOrd="0" destOrd="0" presId="urn:microsoft.com/office/officeart/2008/layout/LinedList"/>
    <dgm:cxn modelId="{DC7B92D8-43B6-8F49-9FAD-41CDB0C91AE2}" type="presOf" srcId="{1391A889-725E-4E2A-8976-F0C42E0CB8D1}" destId="{B1C361B0-BD4C-2848-849B-5B7F05018F69}" srcOrd="0" destOrd="0" presId="urn:microsoft.com/office/officeart/2008/layout/LinedList"/>
    <dgm:cxn modelId="{E5CAB01F-3D72-2A48-BC8F-8519387915B9}" type="presParOf" srcId="{B1C361B0-BD4C-2848-849B-5B7F05018F69}" destId="{8DB880AC-DE6F-3B49-BAE9-EB848B8A1921}" srcOrd="0" destOrd="0" presId="urn:microsoft.com/office/officeart/2008/layout/LinedList"/>
    <dgm:cxn modelId="{DBC77802-2C0D-5045-9E90-98093908AB62}" type="presParOf" srcId="{B1C361B0-BD4C-2848-849B-5B7F05018F69}" destId="{49EC4715-0F63-C345-9427-491E20D6893D}" srcOrd="1" destOrd="0" presId="urn:microsoft.com/office/officeart/2008/layout/LinedList"/>
    <dgm:cxn modelId="{E1798B32-B382-4C4E-BB53-41F40D31FE18}" type="presParOf" srcId="{49EC4715-0F63-C345-9427-491E20D6893D}" destId="{30449ACB-AFC8-394B-9129-5748A7B15B35}" srcOrd="0" destOrd="0" presId="urn:microsoft.com/office/officeart/2008/layout/LinedList"/>
    <dgm:cxn modelId="{51DE8A22-C33B-5745-B7D8-50D61A73161E}" type="presParOf" srcId="{49EC4715-0F63-C345-9427-491E20D6893D}" destId="{4C470DF6-E80C-3F45-8670-FB6F0081F2A1}" srcOrd="1" destOrd="0" presId="urn:microsoft.com/office/officeart/2008/layout/LinedList"/>
    <dgm:cxn modelId="{7BF09A81-2D27-0D4E-85BD-C7453E775DEA}" type="presParOf" srcId="{B1C361B0-BD4C-2848-849B-5B7F05018F69}" destId="{6419219E-9ECA-BD4A-8346-972EF7F265E9}" srcOrd="2" destOrd="0" presId="urn:microsoft.com/office/officeart/2008/layout/LinedList"/>
    <dgm:cxn modelId="{1B1AA0E3-F880-EE40-9E48-66EED7CE78E8}" type="presParOf" srcId="{B1C361B0-BD4C-2848-849B-5B7F05018F69}" destId="{F6D8A388-6F1B-604E-9BD4-A02D00655B58}" srcOrd="3" destOrd="0" presId="urn:microsoft.com/office/officeart/2008/layout/LinedList"/>
    <dgm:cxn modelId="{DD5456EA-09F5-EE48-872A-947F134BD567}" type="presParOf" srcId="{F6D8A388-6F1B-604E-9BD4-A02D00655B58}" destId="{6BEFD9A0-F1FC-514F-B63E-D5552F727CA9}" srcOrd="0" destOrd="0" presId="urn:microsoft.com/office/officeart/2008/layout/LinedList"/>
    <dgm:cxn modelId="{E7789475-598A-1B44-B74D-7391C4A52D54}" type="presParOf" srcId="{F6D8A388-6F1B-604E-9BD4-A02D00655B58}" destId="{1A81627E-F1C8-9849-B6DD-E8317E23E4E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3F6120-E831-4ACE-BCED-0158824A0E1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694B402-0738-4C95-AE39-59D1F5849B3F}">
      <dgm:prSet/>
      <dgm:spPr/>
      <dgm:t>
        <a:bodyPr/>
        <a:lstStyle/>
        <a:p>
          <a:r>
            <a:rPr lang="en-US"/>
            <a:t>How to use a turnkey Django gateway to work with Airavata middleware</a:t>
          </a:r>
        </a:p>
      </dgm:t>
    </dgm:pt>
    <dgm:pt modelId="{F3BC43C8-4007-4FCC-82F7-ACE06351F525}" type="parTrans" cxnId="{E5BDF5C7-13E5-4D73-8412-259D14F3BC0F}">
      <dgm:prSet/>
      <dgm:spPr/>
      <dgm:t>
        <a:bodyPr/>
        <a:lstStyle/>
        <a:p>
          <a:endParaRPr lang="en-US"/>
        </a:p>
      </dgm:t>
    </dgm:pt>
    <dgm:pt modelId="{60ABE129-A604-41D6-9BAB-4FF018CCF17C}" type="sibTrans" cxnId="{E5BDF5C7-13E5-4D73-8412-259D14F3BC0F}">
      <dgm:prSet/>
      <dgm:spPr/>
      <dgm:t>
        <a:bodyPr/>
        <a:lstStyle/>
        <a:p>
          <a:endParaRPr lang="en-US"/>
        </a:p>
      </dgm:t>
    </dgm:pt>
    <dgm:pt modelId="{2504200A-DE31-43E5-BF07-5E1BFF607DFC}">
      <dgm:prSet/>
      <dgm:spPr/>
      <dgm:t>
        <a:bodyPr/>
        <a:lstStyle/>
        <a:p>
          <a:r>
            <a:rPr lang="en-US"/>
            <a:t>How to customize the look and feel </a:t>
          </a:r>
        </a:p>
      </dgm:t>
    </dgm:pt>
    <dgm:pt modelId="{F61BCAEF-C844-4021-A519-77AEF2EC2EC7}" type="parTrans" cxnId="{4BA94F54-FBC5-4D76-B8BF-22E00D090271}">
      <dgm:prSet/>
      <dgm:spPr/>
      <dgm:t>
        <a:bodyPr/>
        <a:lstStyle/>
        <a:p>
          <a:endParaRPr lang="en-US"/>
        </a:p>
      </dgm:t>
    </dgm:pt>
    <dgm:pt modelId="{E72ED67C-15DE-4136-9FB7-354F10CA846C}" type="sibTrans" cxnId="{4BA94F54-FBC5-4D76-B8BF-22E00D090271}">
      <dgm:prSet/>
      <dgm:spPr/>
      <dgm:t>
        <a:bodyPr/>
        <a:lstStyle/>
        <a:p>
          <a:endParaRPr lang="en-US"/>
        </a:p>
      </dgm:t>
    </dgm:pt>
    <dgm:pt modelId="{16869918-B303-40CA-8DFD-9F8D8350DD5B}">
      <dgm:prSet/>
      <dgm:spPr/>
      <dgm:t>
        <a:bodyPr/>
        <a:lstStyle/>
        <a:p>
          <a:r>
            <a:rPr lang="en-US"/>
            <a:t>How to create custom applications in a local Django installation</a:t>
          </a:r>
        </a:p>
      </dgm:t>
    </dgm:pt>
    <dgm:pt modelId="{F81DD1C0-BC75-4D62-B69D-54A1373E1B54}" type="parTrans" cxnId="{704A4853-66AE-49E8-A9B5-99AF1886802D}">
      <dgm:prSet/>
      <dgm:spPr/>
      <dgm:t>
        <a:bodyPr/>
        <a:lstStyle/>
        <a:p>
          <a:endParaRPr lang="en-US"/>
        </a:p>
      </dgm:t>
    </dgm:pt>
    <dgm:pt modelId="{8977FFD2-A30E-4F2B-B672-71768B740AF3}" type="sibTrans" cxnId="{704A4853-66AE-49E8-A9B5-99AF1886802D}">
      <dgm:prSet/>
      <dgm:spPr/>
      <dgm:t>
        <a:bodyPr/>
        <a:lstStyle/>
        <a:p>
          <a:endParaRPr lang="en-US"/>
        </a:p>
      </dgm:t>
    </dgm:pt>
    <dgm:pt modelId="{66CFC4B5-D8A1-4BE5-B459-A3C46B126D0A}" type="pres">
      <dgm:prSet presAssocID="{343F6120-E831-4ACE-BCED-0158824A0E16}" presName="root" presStyleCnt="0">
        <dgm:presLayoutVars>
          <dgm:dir/>
          <dgm:resizeHandles val="exact"/>
        </dgm:presLayoutVars>
      </dgm:prSet>
      <dgm:spPr/>
    </dgm:pt>
    <dgm:pt modelId="{BB5DD0FE-4432-4526-9F96-8C9FBDD507BC}" type="pres">
      <dgm:prSet presAssocID="{3694B402-0738-4C95-AE39-59D1F5849B3F}" presName="compNode" presStyleCnt="0"/>
      <dgm:spPr/>
    </dgm:pt>
    <dgm:pt modelId="{10E983BE-195D-46C0-A380-8B880A2473C1}" type="pres">
      <dgm:prSet presAssocID="{3694B402-0738-4C95-AE39-59D1F5849B3F}" presName="bgRect" presStyleLbl="bgShp" presStyleIdx="0" presStyleCnt="3"/>
      <dgm:spPr/>
    </dgm:pt>
    <dgm:pt modelId="{2A59E298-2D56-47CF-9603-E9B706F32992}" type="pres">
      <dgm:prSet presAssocID="{3694B402-0738-4C95-AE39-59D1F5849B3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606B3F0E-3AE7-4617-80C2-1DEC75A5349E}" type="pres">
      <dgm:prSet presAssocID="{3694B402-0738-4C95-AE39-59D1F5849B3F}" presName="spaceRect" presStyleCnt="0"/>
      <dgm:spPr/>
    </dgm:pt>
    <dgm:pt modelId="{826AA730-CEC3-4A91-BCD0-68255988C1EA}" type="pres">
      <dgm:prSet presAssocID="{3694B402-0738-4C95-AE39-59D1F5849B3F}" presName="parTx" presStyleLbl="revTx" presStyleIdx="0" presStyleCnt="3">
        <dgm:presLayoutVars>
          <dgm:chMax val="0"/>
          <dgm:chPref val="0"/>
        </dgm:presLayoutVars>
      </dgm:prSet>
      <dgm:spPr/>
    </dgm:pt>
    <dgm:pt modelId="{1D2CEB20-7AEA-4C39-933E-03EA384D27E6}" type="pres">
      <dgm:prSet presAssocID="{60ABE129-A604-41D6-9BAB-4FF018CCF17C}" presName="sibTrans" presStyleCnt="0"/>
      <dgm:spPr/>
    </dgm:pt>
    <dgm:pt modelId="{1ECC259D-C8FC-4B2C-9BA7-CF5E8C4A1E86}" type="pres">
      <dgm:prSet presAssocID="{2504200A-DE31-43E5-BF07-5E1BFF607DFC}" presName="compNode" presStyleCnt="0"/>
      <dgm:spPr/>
    </dgm:pt>
    <dgm:pt modelId="{B94587C8-DDC3-4C9B-8B99-D7EED3F73260}" type="pres">
      <dgm:prSet presAssocID="{2504200A-DE31-43E5-BF07-5E1BFF607DFC}" presName="bgRect" presStyleLbl="bgShp" presStyleIdx="1" presStyleCnt="3"/>
      <dgm:spPr/>
    </dgm:pt>
    <dgm:pt modelId="{C049DF5B-E040-465D-8596-D1A5B0F8A69D}" type="pres">
      <dgm:prSet presAssocID="{2504200A-DE31-43E5-BF07-5E1BFF607DF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CA0A625-6B39-4A68-A9C5-14276D6A7BBC}" type="pres">
      <dgm:prSet presAssocID="{2504200A-DE31-43E5-BF07-5E1BFF607DFC}" presName="spaceRect" presStyleCnt="0"/>
      <dgm:spPr/>
    </dgm:pt>
    <dgm:pt modelId="{3E7BA3E9-4265-45D4-A752-84476D1E5575}" type="pres">
      <dgm:prSet presAssocID="{2504200A-DE31-43E5-BF07-5E1BFF607DFC}" presName="parTx" presStyleLbl="revTx" presStyleIdx="1" presStyleCnt="3">
        <dgm:presLayoutVars>
          <dgm:chMax val="0"/>
          <dgm:chPref val="0"/>
        </dgm:presLayoutVars>
      </dgm:prSet>
      <dgm:spPr/>
    </dgm:pt>
    <dgm:pt modelId="{BC5722FB-432A-4EA9-97B4-1B30A036B57B}" type="pres">
      <dgm:prSet presAssocID="{E72ED67C-15DE-4136-9FB7-354F10CA846C}" presName="sibTrans" presStyleCnt="0"/>
      <dgm:spPr/>
    </dgm:pt>
    <dgm:pt modelId="{592E2829-5822-4D62-8B94-557CEDF4BD93}" type="pres">
      <dgm:prSet presAssocID="{16869918-B303-40CA-8DFD-9F8D8350DD5B}" presName="compNode" presStyleCnt="0"/>
      <dgm:spPr/>
    </dgm:pt>
    <dgm:pt modelId="{300ABCF9-A4C6-4CF5-8772-4D66C8FA5712}" type="pres">
      <dgm:prSet presAssocID="{16869918-B303-40CA-8DFD-9F8D8350DD5B}" presName="bgRect" presStyleLbl="bgShp" presStyleIdx="2" presStyleCnt="3"/>
      <dgm:spPr/>
    </dgm:pt>
    <dgm:pt modelId="{275C6C4A-C50D-4A27-A9E6-87C5A21A8A92}" type="pres">
      <dgm:prSet presAssocID="{16869918-B303-40CA-8DFD-9F8D8350DD5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5813150A-2BE2-4AAD-9A71-50A6AC278386}" type="pres">
      <dgm:prSet presAssocID="{16869918-B303-40CA-8DFD-9F8D8350DD5B}" presName="spaceRect" presStyleCnt="0"/>
      <dgm:spPr/>
    </dgm:pt>
    <dgm:pt modelId="{1DE61181-A644-4F41-A3F6-F538B9D826BF}" type="pres">
      <dgm:prSet presAssocID="{16869918-B303-40CA-8DFD-9F8D8350DD5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00E500F-8450-4F0C-861E-5DEEA54C6CD9}" type="presOf" srcId="{343F6120-E831-4ACE-BCED-0158824A0E16}" destId="{66CFC4B5-D8A1-4BE5-B459-A3C46B126D0A}" srcOrd="0" destOrd="0" presId="urn:microsoft.com/office/officeart/2018/2/layout/IconVerticalSolidList"/>
    <dgm:cxn modelId="{704A4853-66AE-49E8-A9B5-99AF1886802D}" srcId="{343F6120-E831-4ACE-BCED-0158824A0E16}" destId="{16869918-B303-40CA-8DFD-9F8D8350DD5B}" srcOrd="2" destOrd="0" parTransId="{F81DD1C0-BC75-4D62-B69D-54A1373E1B54}" sibTransId="{8977FFD2-A30E-4F2B-B672-71768B740AF3}"/>
    <dgm:cxn modelId="{4BA94F54-FBC5-4D76-B8BF-22E00D090271}" srcId="{343F6120-E831-4ACE-BCED-0158824A0E16}" destId="{2504200A-DE31-43E5-BF07-5E1BFF607DFC}" srcOrd="1" destOrd="0" parTransId="{F61BCAEF-C844-4021-A519-77AEF2EC2EC7}" sibTransId="{E72ED67C-15DE-4136-9FB7-354F10CA846C}"/>
    <dgm:cxn modelId="{73246F69-6405-4A3B-9987-EB404F8A6835}" type="presOf" srcId="{2504200A-DE31-43E5-BF07-5E1BFF607DFC}" destId="{3E7BA3E9-4265-45D4-A752-84476D1E5575}" srcOrd="0" destOrd="0" presId="urn:microsoft.com/office/officeart/2018/2/layout/IconVerticalSolidList"/>
    <dgm:cxn modelId="{3C5F308A-1405-4EB7-9DF6-10B78BEA3DD7}" type="presOf" srcId="{3694B402-0738-4C95-AE39-59D1F5849B3F}" destId="{826AA730-CEC3-4A91-BCD0-68255988C1EA}" srcOrd="0" destOrd="0" presId="urn:microsoft.com/office/officeart/2018/2/layout/IconVerticalSolidList"/>
    <dgm:cxn modelId="{B046338B-485F-41CB-A212-05689A6F16D7}" type="presOf" srcId="{16869918-B303-40CA-8DFD-9F8D8350DD5B}" destId="{1DE61181-A644-4F41-A3F6-F538B9D826BF}" srcOrd="0" destOrd="0" presId="urn:microsoft.com/office/officeart/2018/2/layout/IconVerticalSolidList"/>
    <dgm:cxn modelId="{E5BDF5C7-13E5-4D73-8412-259D14F3BC0F}" srcId="{343F6120-E831-4ACE-BCED-0158824A0E16}" destId="{3694B402-0738-4C95-AE39-59D1F5849B3F}" srcOrd="0" destOrd="0" parTransId="{F3BC43C8-4007-4FCC-82F7-ACE06351F525}" sibTransId="{60ABE129-A604-41D6-9BAB-4FF018CCF17C}"/>
    <dgm:cxn modelId="{78EC5528-3E03-4C66-BBB2-9BBE3C229615}" type="presParOf" srcId="{66CFC4B5-D8A1-4BE5-B459-A3C46B126D0A}" destId="{BB5DD0FE-4432-4526-9F96-8C9FBDD507BC}" srcOrd="0" destOrd="0" presId="urn:microsoft.com/office/officeart/2018/2/layout/IconVerticalSolidList"/>
    <dgm:cxn modelId="{0A02F1F3-2C07-402D-AD7B-1818EF7ED949}" type="presParOf" srcId="{BB5DD0FE-4432-4526-9F96-8C9FBDD507BC}" destId="{10E983BE-195D-46C0-A380-8B880A2473C1}" srcOrd="0" destOrd="0" presId="urn:microsoft.com/office/officeart/2018/2/layout/IconVerticalSolidList"/>
    <dgm:cxn modelId="{79F58270-2287-4E4F-AAE4-38D913635517}" type="presParOf" srcId="{BB5DD0FE-4432-4526-9F96-8C9FBDD507BC}" destId="{2A59E298-2D56-47CF-9603-E9B706F32992}" srcOrd="1" destOrd="0" presId="urn:microsoft.com/office/officeart/2018/2/layout/IconVerticalSolidList"/>
    <dgm:cxn modelId="{12AB6A6A-E8CC-4FA9-B755-A539D14F6064}" type="presParOf" srcId="{BB5DD0FE-4432-4526-9F96-8C9FBDD507BC}" destId="{606B3F0E-3AE7-4617-80C2-1DEC75A5349E}" srcOrd="2" destOrd="0" presId="urn:microsoft.com/office/officeart/2018/2/layout/IconVerticalSolidList"/>
    <dgm:cxn modelId="{C81E91B6-A6F4-4EA6-A422-0E6D56637694}" type="presParOf" srcId="{BB5DD0FE-4432-4526-9F96-8C9FBDD507BC}" destId="{826AA730-CEC3-4A91-BCD0-68255988C1EA}" srcOrd="3" destOrd="0" presId="urn:microsoft.com/office/officeart/2018/2/layout/IconVerticalSolidList"/>
    <dgm:cxn modelId="{19A26E91-CFD8-45AF-94A4-6A58015C135E}" type="presParOf" srcId="{66CFC4B5-D8A1-4BE5-B459-A3C46B126D0A}" destId="{1D2CEB20-7AEA-4C39-933E-03EA384D27E6}" srcOrd="1" destOrd="0" presId="urn:microsoft.com/office/officeart/2018/2/layout/IconVerticalSolidList"/>
    <dgm:cxn modelId="{09F973D3-647F-428F-9B95-1502BC9123C7}" type="presParOf" srcId="{66CFC4B5-D8A1-4BE5-B459-A3C46B126D0A}" destId="{1ECC259D-C8FC-4B2C-9BA7-CF5E8C4A1E86}" srcOrd="2" destOrd="0" presId="urn:microsoft.com/office/officeart/2018/2/layout/IconVerticalSolidList"/>
    <dgm:cxn modelId="{126D7CB4-056B-4E87-AB64-B289F23212B5}" type="presParOf" srcId="{1ECC259D-C8FC-4B2C-9BA7-CF5E8C4A1E86}" destId="{B94587C8-DDC3-4C9B-8B99-D7EED3F73260}" srcOrd="0" destOrd="0" presId="urn:microsoft.com/office/officeart/2018/2/layout/IconVerticalSolidList"/>
    <dgm:cxn modelId="{C29BB212-755E-4B21-8931-06487A361427}" type="presParOf" srcId="{1ECC259D-C8FC-4B2C-9BA7-CF5E8C4A1E86}" destId="{C049DF5B-E040-465D-8596-D1A5B0F8A69D}" srcOrd="1" destOrd="0" presId="urn:microsoft.com/office/officeart/2018/2/layout/IconVerticalSolidList"/>
    <dgm:cxn modelId="{70A12F96-7392-4165-9EF4-F76C5663FDE0}" type="presParOf" srcId="{1ECC259D-C8FC-4B2C-9BA7-CF5E8C4A1E86}" destId="{2CA0A625-6B39-4A68-A9C5-14276D6A7BBC}" srcOrd="2" destOrd="0" presId="urn:microsoft.com/office/officeart/2018/2/layout/IconVerticalSolidList"/>
    <dgm:cxn modelId="{19516B62-B381-4B27-A253-68A24D209D02}" type="presParOf" srcId="{1ECC259D-C8FC-4B2C-9BA7-CF5E8C4A1E86}" destId="{3E7BA3E9-4265-45D4-A752-84476D1E5575}" srcOrd="3" destOrd="0" presId="urn:microsoft.com/office/officeart/2018/2/layout/IconVerticalSolidList"/>
    <dgm:cxn modelId="{2B2A11B6-71A4-458C-9235-46056BF829DC}" type="presParOf" srcId="{66CFC4B5-D8A1-4BE5-B459-A3C46B126D0A}" destId="{BC5722FB-432A-4EA9-97B4-1B30A036B57B}" srcOrd="3" destOrd="0" presId="urn:microsoft.com/office/officeart/2018/2/layout/IconVerticalSolidList"/>
    <dgm:cxn modelId="{280365BA-4288-4B72-8490-844D9B3A2747}" type="presParOf" srcId="{66CFC4B5-D8A1-4BE5-B459-A3C46B126D0A}" destId="{592E2829-5822-4D62-8B94-557CEDF4BD93}" srcOrd="4" destOrd="0" presId="urn:microsoft.com/office/officeart/2018/2/layout/IconVerticalSolidList"/>
    <dgm:cxn modelId="{74B3FA95-6B8A-4643-9C1B-8D3BCB0EF83B}" type="presParOf" srcId="{592E2829-5822-4D62-8B94-557CEDF4BD93}" destId="{300ABCF9-A4C6-4CF5-8772-4D66C8FA5712}" srcOrd="0" destOrd="0" presId="urn:microsoft.com/office/officeart/2018/2/layout/IconVerticalSolidList"/>
    <dgm:cxn modelId="{18676C80-EEB4-40A5-BB5D-983B1926B27B}" type="presParOf" srcId="{592E2829-5822-4D62-8B94-557CEDF4BD93}" destId="{275C6C4A-C50D-4A27-A9E6-87C5A21A8A92}" srcOrd="1" destOrd="0" presId="urn:microsoft.com/office/officeart/2018/2/layout/IconVerticalSolidList"/>
    <dgm:cxn modelId="{FC595E0F-145C-4136-91BD-2363E391829D}" type="presParOf" srcId="{592E2829-5822-4D62-8B94-557CEDF4BD93}" destId="{5813150A-2BE2-4AAD-9A71-50A6AC278386}" srcOrd="2" destOrd="0" presId="urn:microsoft.com/office/officeart/2018/2/layout/IconVerticalSolidList"/>
    <dgm:cxn modelId="{2CE02147-66E7-43A4-99A6-6B834D72AF9E}" type="presParOf" srcId="{592E2829-5822-4D62-8B94-557CEDF4BD93}" destId="{1DE61181-A644-4F41-A3F6-F538B9D826B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9B3D38-FF3C-400A-8314-46CCF0D6026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4DBBB80B-01EE-4F1F-A357-2A843815B9CD}">
      <dgm:prSet/>
      <dgm:spPr/>
      <dgm:t>
        <a:bodyPr/>
        <a:lstStyle/>
        <a:p>
          <a:r>
            <a:rPr lang="en-US"/>
            <a:t>We host everything on the Science Gateway Platform as a service</a:t>
          </a:r>
        </a:p>
      </dgm:t>
    </dgm:pt>
    <dgm:pt modelId="{AC5B2369-C2B3-4230-9DC1-D53915FD1FBF}" type="parTrans" cxnId="{8544E338-786D-420B-A47A-9CC5A48F8D0E}">
      <dgm:prSet/>
      <dgm:spPr/>
      <dgm:t>
        <a:bodyPr/>
        <a:lstStyle/>
        <a:p>
          <a:endParaRPr lang="en-US"/>
        </a:p>
      </dgm:t>
    </dgm:pt>
    <dgm:pt modelId="{C21844F1-81BA-49B6-8F28-5916E1D227CB}" type="sibTrans" cxnId="{8544E338-786D-420B-A47A-9CC5A48F8D0E}">
      <dgm:prSet/>
      <dgm:spPr/>
      <dgm:t>
        <a:bodyPr/>
        <a:lstStyle/>
        <a:p>
          <a:endParaRPr lang="en-US"/>
        </a:p>
      </dgm:t>
    </dgm:pt>
    <dgm:pt modelId="{F9F0D687-ACC1-4176-81FB-E7B6F8E8CD0B}">
      <dgm:prSet/>
      <dgm:spPr/>
      <dgm:t>
        <a:bodyPr/>
        <a:lstStyle/>
        <a:p>
          <a:r>
            <a:rPr lang="en-US"/>
            <a:t>You bring the resources, scientific applications, etc</a:t>
          </a:r>
        </a:p>
      </dgm:t>
    </dgm:pt>
    <dgm:pt modelId="{873A46B6-A335-48C0-9FAC-497DD4B31276}" type="parTrans" cxnId="{7F0AEAF5-F02B-4884-AFDD-D346ED1B98CE}">
      <dgm:prSet/>
      <dgm:spPr/>
      <dgm:t>
        <a:bodyPr/>
        <a:lstStyle/>
        <a:p>
          <a:endParaRPr lang="en-US"/>
        </a:p>
      </dgm:t>
    </dgm:pt>
    <dgm:pt modelId="{12971783-E30D-4418-8273-A5F53EEAD10A}" type="sibTrans" cxnId="{7F0AEAF5-F02B-4884-AFDD-D346ED1B98CE}">
      <dgm:prSet/>
      <dgm:spPr/>
      <dgm:t>
        <a:bodyPr/>
        <a:lstStyle/>
        <a:p>
          <a:endParaRPr lang="en-US"/>
        </a:p>
      </dgm:t>
    </dgm:pt>
    <dgm:pt modelId="{5D60A202-09AC-43A3-9E37-4F7A047F1A14}">
      <dgm:prSet/>
      <dgm:spPr/>
      <dgm:t>
        <a:bodyPr/>
        <a:lstStyle/>
        <a:p>
          <a:r>
            <a:rPr lang="en-US"/>
            <a:t>Start with our turnkey gateway...</a:t>
          </a:r>
        </a:p>
      </dgm:t>
    </dgm:pt>
    <dgm:pt modelId="{28279357-5A2A-4272-B949-7F390A0456C0}" type="parTrans" cxnId="{D6EA1CB0-3125-4729-85E0-052BA50A85F9}">
      <dgm:prSet/>
      <dgm:spPr/>
      <dgm:t>
        <a:bodyPr/>
        <a:lstStyle/>
        <a:p>
          <a:endParaRPr lang="en-US"/>
        </a:p>
      </dgm:t>
    </dgm:pt>
    <dgm:pt modelId="{FD543EEB-96C8-4EFD-B388-6E69F42FA625}" type="sibTrans" cxnId="{D6EA1CB0-3125-4729-85E0-052BA50A85F9}">
      <dgm:prSet/>
      <dgm:spPr/>
      <dgm:t>
        <a:bodyPr/>
        <a:lstStyle/>
        <a:p>
          <a:endParaRPr lang="en-US"/>
        </a:p>
      </dgm:t>
    </dgm:pt>
    <dgm:pt modelId="{6BF5F3F4-3243-46B5-9C9D-51AD7F57CA72}">
      <dgm:prSet/>
      <dgm:spPr/>
      <dgm:t>
        <a:bodyPr/>
        <a:lstStyle/>
        <a:p>
          <a:r>
            <a:rPr lang="en-US"/>
            <a:t>But we can help you design and build highly customized interfaces for your user community</a:t>
          </a:r>
        </a:p>
      </dgm:t>
    </dgm:pt>
    <dgm:pt modelId="{2F4DF5F7-2E7F-47F8-97C7-55491C915E77}" type="parTrans" cxnId="{C5959C5A-F938-4D73-88EF-C10A9D26AD4B}">
      <dgm:prSet/>
      <dgm:spPr/>
      <dgm:t>
        <a:bodyPr/>
        <a:lstStyle/>
        <a:p>
          <a:endParaRPr lang="en-US"/>
        </a:p>
      </dgm:t>
    </dgm:pt>
    <dgm:pt modelId="{659D2FFE-EB8B-45C7-B45B-CB2BB6BC1DD9}" type="sibTrans" cxnId="{C5959C5A-F938-4D73-88EF-C10A9D26AD4B}">
      <dgm:prSet/>
      <dgm:spPr/>
      <dgm:t>
        <a:bodyPr/>
        <a:lstStyle/>
        <a:p>
          <a:endParaRPr lang="en-US"/>
        </a:p>
      </dgm:t>
    </dgm:pt>
    <dgm:pt modelId="{44BA795D-9F8B-BE41-A2D9-285E158C3F6C}" type="pres">
      <dgm:prSet presAssocID="{3B9B3D38-FF3C-400A-8314-46CCF0D60267}" presName="vert0" presStyleCnt="0">
        <dgm:presLayoutVars>
          <dgm:dir/>
          <dgm:animOne val="branch"/>
          <dgm:animLvl val="lvl"/>
        </dgm:presLayoutVars>
      </dgm:prSet>
      <dgm:spPr/>
    </dgm:pt>
    <dgm:pt modelId="{29A4177C-2198-D146-8BB0-81C7300F3A94}" type="pres">
      <dgm:prSet presAssocID="{4DBBB80B-01EE-4F1F-A357-2A843815B9CD}" presName="thickLine" presStyleLbl="alignNode1" presStyleIdx="0" presStyleCnt="4"/>
      <dgm:spPr/>
    </dgm:pt>
    <dgm:pt modelId="{AD4D6116-C1BA-ED4E-959F-51D550E46FE1}" type="pres">
      <dgm:prSet presAssocID="{4DBBB80B-01EE-4F1F-A357-2A843815B9CD}" presName="horz1" presStyleCnt="0"/>
      <dgm:spPr/>
    </dgm:pt>
    <dgm:pt modelId="{DB5E7C52-0B34-AE4B-B51D-FDAADC0EC779}" type="pres">
      <dgm:prSet presAssocID="{4DBBB80B-01EE-4F1F-A357-2A843815B9CD}" presName="tx1" presStyleLbl="revTx" presStyleIdx="0" presStyleCnt="4"/>
      <dgm:spPr/>
    </dgm:pt>
    <dgm:pt modelId="{26534E99-B3A1-694E-B0DC-7F6562064E61}" type="pres">
      <dgm:prSet presAssocID="{4DBBB80B-01EE-4F1F-A357-2A843815B9CD}" presName="vert1" presStyleCnt="0"/>
      <dgm:spPr/>
    </dgm:pt>
    <dgm:pt modelId="{5D082F15-58DD-6C4C-8802-54817C0A4EE0}" type="pres">
      <dgm:prSet presAssocID="{F9F0D687-ACC1-4176-81FB-E7B6F8E8CD0B}" presName="thickLine" presStyleLbl="alignNode1" presStyleIdx="1" presStyleCnt="4"/>
      <dgm:spPr/>
    </dgm:pt>
    <dgm:pt modelId="{FC88A42D-0397-FF4C-8C81-6AED9AB7B9E7}" type="pres">
      <dgm:prSet presAssocID="{F9F0D687-ACC1-4176-81FB-E7B6F8E8CD0B}" presName="horz1" presStyleCnt="0"/>
      <dgm:spPr/>
    </dgm:pt>
    <dgm:pt modelId="{CA65A5C8-50CE-2841-B3D1-F2C03B0D9719}" type="pres">
      <dgm:prSet presAssocID="{F9F0D687-ACC1-4176-81FB-E7B6F8E8CD0B}" presName="tx1" presStyleLbl="revTx" presStyleIdx="1" presStyleCnt="4"/>
      <dgm:spPr/>
    </dgm:pt>
    <dgm:pt modelId="{06CB220A-29B2-F445-9F80-96B6B1A46FAA}" type="pres">
      <dgm:prSet presAssocID="{F9F0D687-ACC1-4176-81FB-E7B6F8E8CD0B}" presName="vert1" presStyleCnt="0"/>
      <dgm:spPr/>
    </dgm:pt>
    <dgm:pt modelId="{6BC7887E-761D-7E4F-8A8D-BFBD32B04F0C}" type="pres">
      <dgm:prSet presAssocID="{5D60A202-09AC-43A3-9E37-4F7A047F1A14}" presName="thickLine" presStyleLbl="alignNode1" presStyleIdx="2" presStyleCnt="4"/>
      <dgm:spPr/>
    </dgm:pt>
    <dgm:pt modelId="{D8242A2F-D6A4-AE4B-97C3-08AB256F8967}" type="pres">
      <dgm:prSet presAssocID="{5D60A202-09AC-43A3-9E37-4F7A047F1A14}" presName="horz1" presStyleCnt="0"/>
      <dgm:spPr/>
    </dgm:pt>
    <dgm:pt modelId="{49F11C2A-3EEB-A74B-A65D-B95F2F71218C}" type="pres">
      <dgm:prSet presAssocID="{5D60A202-09AC-43A3-9E37-4F7A047F1A14}" presName="tx1" presStyleLbl="revTx" presStyleIdx="2" presStyleCnt="4"/>
      <dgm:spPr/>
    </dgm:pt>
    <dgm:pt modelId="{73740327-2CE1-BD4D-AE91-57BAFEC1C112}" type="pres">
      <dgm:prSet presAssocID="{5D60A202-09AC-43A3-9E37-4F7A047F1A14}" presName="vert1" presStyleCnt="0"/>
      <dgm:spPr/>
    </dgm:pt>
    <dgm:pt modelId="{4D6CFE8D-952E-474C-99E9-6572A72CB6B1}" type="pres">
      <dgm:prSet presAssocID="{6BF5F3F4-3243-46B5-9C9D-51AD7F57CA72}" presName="thickLine" presStyleLbl="alignNode1" presStyleIdx="3" presStyleCnt="4"/>
      <dgm:spPr/>
    </dgm:pt>
    <dgm:pt modelId="{84F60F45-E252-F944-9DAF-EB814509D5D7}" type="pres">
      <dgm:prSet presAssocID="{6BF5F3F4-3243-46B5-9C9D-51AD7F57CA72}" presName="horz1" presStyleCnt="0"/>
      <dgm:spPr/>
    </dgm:pt>
    <dgm:pt modelId="{5D7658EE-A9A8-174B-B233-84061ED9A049}" type="pres">
      <dgm:prSet presAssocID="{6BF5F3F4-3243-46B5-9C9D-51AD7F57CA72}" presName="tx1" presStyleLbl="revTx" presStyleIdx="3" presStyleCnt="4"/>
      <dgm:spPr/>
    </dgm:pt>
    <dgm:pt modelId="{72E0EA4B-8415-A447-812F-B5D37D385C21}" type="pres">
      <dgm:prSet presAssocID="{6BF5F3F4-3243-46B5-9C9D-51AD7F57CA72}" presName="vert1" presStyleCnt="0"/>
      <dgm:spPr/>
    </dgm:pt>
  </dgm:ptLst>
  <dgm:cxnLst>
    <dgm:cxn modelId="{D9B56F0C-F180-2A4A-8E45-5629866ECB39}" type="presOf" srcId="{F9F0D687-ACC1-4176-81FB-E7B6F8E8CD0B}" destId="{CA65A5C8-50CE-2841-B3D1-F2C03B0D9719}" srcOrd="0" destOrd="0" presId="urn:microsoft.com/office/officeart/2008/layout/LinedList"/>
    <dgm:cxn modelId="{915C5133-3651-9F46-AC89-951205DBFB65}" type="presOf" srcId="{4DBBB80B-01EE-4F1F-A357-2A843815B9CD}" destId="{DB5E7C52-0B34-AE4B-B51D-FDAADC0EC779}" srcOrd="0" destOrd="0" presId="urn:microsoft.com/office/officeart/2008/layout/LinedList"/>
    <dgm:cxn modelId="{8544E338-786D-420B-A47A-9CC5A48F8D0E}" srcId="{3B9B3D38-FF3C-400A-8314-46CCF0D60267}" destId="{4DBBB80B-01EE-4F1F-A357-2A843815B9CD}" srcOrd="0" destOrd="0" parTransId="{AC5B2369-C2B3-4230-9DC1-D53915FD1FBF}" sibTransId="{C21844F1-81BA-49B6-8F28-5916E1D227CB}"/>
    <dgm:cxn modelId="{C5959C5A-F938-4D73-88EF-C10A9D26AD4B}" srcId="{3B9B3D38-FF3C-400A-8314-46CCF0D60267}" destId="{6BF5F3F4-3243-46B5-9C9D-51AD7F57CA72}" srcOrd="3" destOrd="0" parTransId="{2F4DF5F7-2E7F-47F8-97C7-55491C915E77}" sibTransId="{659D2FFE-EB8B-45C7-B45B-CB2BB6BC1DD9}"/>
    <dgm:cxn modelId="{26B4007E-6682-9146-953B-0AB7E864AAD0}" type="presOf" srcId="{5D60A202-09AC-43A3-9E37-4F7A047F1A14}" destId="{49F11C2A-3EEB-A74B-A65D-B95F2F71218C}" srcOrd="0" destOrd="0" presId="urn:microsoft.com/office/officeart/2008/layout/LinedList"/>
    <dgm:cxn modelId="{D6EA1CB0-3125-4729-85E0-052BA50A85F9}" srcId="{3B9B3D38-FF3C-400A-8314-46CCF0D60267}" destId="{5D60A202-09AC-43A3-9E37-4F7A047F1A14}" srcOrd="2" destOrd="0" parTransId="{28279357-5A2A-4272-B949-7F390A0456C0}" sibTransId="{FD543EEB-96C8-4EFD-B388-6E69F42FA625}"/>
    <dgm:cxn modelId="{A6D96CB9-060A-8540-8595-D56DB0A7FCED}" type="presOf" srcId="{3B9B3D38-FF3C-400A-8314-46CCF0D60267}" destId="{44BA795D-9F8B-BE41-A2D9-285E158C3F6C}" srcOrd="0" destOrd="0" presId="urn:microsoft.com/office/officeart/2008/layout/LinedList"/>
    <dgm:cxn modelId="{7F0AEAF5-F02B-4884-AFDD-D346ED1B98CE}" srcId="{3B9B3D38-FF3C-400A-8314-46CCF0D60267}" destId="{F9F0D687-ACC1-4176-81FB-E7B6F8E8CD0B}" srcOrd="1" destOrd="0" parTransId="{873A46B6-A335-48C0-9FAC-497DD4B31276}" sibTransId="{12971783-E30D-4418-8273-A5F53EEAD10A}"/>
    <dgm:cxn modelId="{266371FF-4E45-5743-BB04-D12BC3375C9E}" type="presOf" srcId="{6BF5F3F4-3243-46B5-9C9D-51AD7F57CA72}" destId="{5D7658EE-A9A8-174B-B233-84061ED9A049}" srcOrd="0" destOrd="0" presId="urn:microsoft.com/office/officeart/2008/layout/LinedList"/>
    <dgm:cxn modelId="{5E1D6439-8633-D845-8111-BDE93CDB9123}" type="presParOf" srcId="{44BA795D-9F8B-BE41-A2D9-285E158C3F6C}" destId="{29A4177C-2198-D146-8BB0-81C7300F3A94}" srcOrd="0" destOrd="0" presId="urn:microsoft.com/office/officeart/2008/layout/LinedList"/>
    <dgm:cxn modelId="{65BFEBC7-4C5E-274F-91B5-490DEE1ABFED}" type="presParOf" srcId="{44BA795D-9F8B-BE41-A2D9-285E158C3F6C}" destId="{AD4D6116-C1BA-ED4E-959F-51D550E46FE1}" srcOrd="1" destOrd="0" presId="urn:microsoft.com/office/officeart/2008/layout/LinedList"/>
    <dgm:cxn modelId="{3648857E-6CF8-6C4E-B024-06F9B6AABA20}" type="presParOf" srcId="{AD4D6116-C1BA-ED4E-959F-51D550E46FE1}" destId="{DB5E7C52-0B34-AE4B-B51D-FDAADC0EC779}" srcOrd="0" destOrd="0" presId="urn:microsoft.com/office/officeart/2008/layout/LinedList"/>
    <dgm:cxn modelId="{671ECBF7-A328-8347-8D4C-C11FCA122667}" type="presParOf" srcId="{AD4D6116-C1BA-ED4E-959F-51D550E46FE1}" destId="{26534E99-B3A1-694E-B0DC-7F6562064E61}" srcOrd="1" destOrd="0" presId="urn:microsoft.com/office/officeart/2008/layout/LinedList"/>
    <dgm:cxn modelId="{2FE4B818-2577-9349-8A65-39D235F149BB}" type="presParOf" srcId="{44BA795D-9F8B-BE41-A2D9-285E158C3F6C}" destId="{5D082F15-58DD-6C4C-8802-54817C0A4EE0}" srcOrd="2" destOrd="0" presId="urn:microsoft.com/office/officeart/2008/layout/LinedList"/>
    <dgm:cxn modelId="{A4286036-8F57-C34D-9DEC-4660D66DBE71}" type="presParOf" srcId="{44BA795D-9F8B-BE41-A2D9-285E158C3F6C}" destId="{FC88A42D-0397-FF4C-8C81-6AED9AB7B9E7}" srcOrd="3" destOrd="0" presId="urn:microsoft.com/office/officeart/2008/layout/LinedList"/>
    <dgm:cxn modelId="{A3C23B59-67B1-D447-BB29-06A46ED35D82}" type="presParOf" srcId="{FC88A42D-0397-FF4C-8C81-6AED9AB7B9E7}" destId="{CA65A5C8-50CE-2841-B3D1-F2C03B0D9719}" srcOrd="0" destOrd="0" presId="urn:microsoft.com/office/officeart/2008/layout/LinedList"/>
    <dgm:cxn modelId="{F55EFEEC-AEC8-C541-BAA6-F0F53D67B451}" type="presParOf" srcId="{FC88A42D-0397-FF4C-8C81-6AED9AB7B9E7}" destId="{06CB220A-29B2-F445-9F80-96B6B1A46FAA}" srcOrd="1" destOrd="0" presId="urn:microsoft.com/office/officeart/2008/layout/LinedList"/>
    <dgm:cxn modelId="{CEA6CEA8-D8B1-F542-9999-D6D9C4728C36}" type="presParOf" srcId="{44BA795D-9F8B-BE41-A2D9-285E158C3F6C}" destId="{6BC7887E-761D-7E4F-8A8D-BFBD32B04F0C}" srcOrd="4" destOrd="0" presId="urn:microsoft.com/office/officeart/2008/layout/LinedList"/>
    <dgm:cxn modelId="{76F10D7D-DBF0-FE4A-BC60-236F893BB440}" type="presParOf" srcId="{44BA795D-9F8B-BE41-A2D9-285E158C3F6C}" destId="{D8242A2F-D6A4-AE4B-97C3-08AB256F8967}" srcOrd="5" destOrd="0" presId="urn:microsoft.com/office/officeart/2008/layout/LinedList"/>
    <dgm:cxn modelId="{E85B3E91-5CD5-194E-86BE-CB65D2A241A4}" type="presParOf" srcId="{D8242A2F-D6A4-AE4B-97C3-08AB256F8967}" destId="{49F11C2A-3EEB-A74B-A65D-B95F2F71218C}" srcOrd="0" destOrd="0" presId="urn:microsoft.com/office/officeart/2008/layout/LinedList"/>
    <dgm:cxn modelId="{8486882F-CCDE-4B4F-B6A3-5B0355ED9E44}" type="presParOf" srcId="{D8242A2F-D6A4-AE4B-97C3-08AB256F8967}" destId="{73740327-2CE1-BD4D-AE91-57BAFEC1C112}" srcOrd="1" destOrd="0" presId="urn:microsoft.com/office/officeart/2008/layout/LinedList"/>
    <dgm:cxn modelId="{7441F362-862A-AC45-A17E-A40AF24D0B21}" type="presParOf" srcId="{44BA795D-9F8B-BE41-A2D9-285E158C3F6C}" destId="{4D6CFE8D-952E-474C-99E9-6572A72CB6B1}" srcOrd="6" destOrd="0" presId="urn:microsoft.com/office/officeart/2008/layout/LinedList"/>
    <dgm:cxn modelId="{077002E6-2B5F-B046-8A6E-9A5E936E03D1}" type="presParOf" srcId="{44BA795D-9F8B-BE41-A2D9-285E158C3F6C}" destId="{84F60F45-E252-F944-9DAF-EB814509D5D7}" srcOrd="7" destOrd="0" presId="urn:microsoft.com/office/officeart/2008/layout/LinedList"/>
    <dgm:cxn modelId="{EE522AA7-C1B9-F14A-8998-7B8FB36B3FD6}" type="presParOf" srcId="{84F60F45-E252-F944-9DAF-EB814509D5D7}" destId="{5D7658EE-A9A8-174B-B233-84061ED9A049}" srcOrd="0" destOrd="0" presId="urn:microsoft.com/office/officeart/2008/layout/LinedList"/>
    <dgm:cxn modelId="{62CF5ADB-ED22-A549-9A92-28098AB7C909}" type="presParOf" srcId="{84F60F45-E252-F944-9DAF-EB814509D5D7}" destId="{72E0EA4B-8415-A447-812F-B5D37D385C2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A5D56A-FC11-4109-97BE-753A9D0E3FD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D403AFF2-C34F-4086-9BE2-44847A435987}">
      <dgm:prSet/>
      <dgm:spPr/>
      <dgm:t>
        <a:bodyPr/>
        <a:lstStyle/>
        <a:p>
          <a:r>
            <a:rPr lang="en-US"/>
            <a:t>For XSEDE gateways, request Extended Collaborative Support Services (through January 2022)</a:t>
          </a:r>
        </a:p>
      </dgm:t>
    </dgm:pt>
    <dgm:pt modelId="{AB2CAA15-6A41-4384-819A-9B2A64913D05}" type="parTrans" cxnId="{837FCF2E-779D-45EA-8644-FB2C03058D81}">
      <dgm:prSet/>
      <dgm:spPr/>
      <dgm:t>
        <a:bodyPr/>
        <a:lstStyle/>
        <a:p>
          <a:endParaRPr lang="en-US"/>
        </a:p>
      </dgm:t>
    </dgm:pt>
    <dgm:pt modelId="{9ECBACFD-27BC-4187-B9CE-3C5FF905E211}" type="sibTrans" cxnId="{837FCF2E-779D-45EA-8644-FB2C03058D81}">
      <dgm:prSet/>
      <dgm:spPr/>
      <dgm:t>
        <a:bodyPr/>
        <a:lstStyle/>
        <a:p>
          <a:endParaRPr lang="en-US"/>
        </a:p>
      </dgm:t>
    </dgm:pt>
    <dgm:pt modelId="{EAADB821-E4A1-42CB-9A66-FE827A5EF05A}">
      <dgm:prSet/>
      <dgm:spPr/>
      <dgm:t>
        <a:bodyPr/>
        <a:lstStyle/>
        <a:p>
          <a:r>
            <a:rPr lang="en-US"/>
            <a:t>Non-XSEDE gateways: we will give you a free trial for 1 month</a:t>
          </a:r>
        </a:p>
      </dgm:t>
    </dgm:pt>
    <dgm:pt modelId="{A886684D-99C5-4349-B98C-154D5C4042C3}" type="parTrans" cxnId="{3457538C-0834-4241-9309-0F190AEDBF15}">
      <dgm:prSet/>
      <dgm:spPr/>
      <dgm:t>
        <a:bodyPr/>
        <a:lstStyle/>
        <a:p>
          <a:endParaRPr lang="en-US"/>
        </a:p>
      </dgm:t>
    </dgm:pt>
    <dgm:pt modelId="{C48B3CBD-8068-4C29-B301-362D006E20D9}" type="sibTrans" cxnId="{3457538C-0834-4241-9309-0F190AEDBF15}">
      <dgm:prSet/>
      <dgm:spPr/>
      <dgm:t>
        <a:bodyPr/>
        <a:lstStyle/>
        <a:p>
          <a:endParaRPr lang="en-US"/>
        </a:p>
      </dgm:t>
    </dgm:pt>
    <dgm:pt modelId="{B8FE48E4-A182-48A1-A6C1-184D6DADE94A}">
      <dgm:prSet/>
      <dgm:spPr/>
      <dgm:t>
        <a:bodyPr/>
        <a:lstStyle/>
        <a:p>
          <a:r>
            <a:rPr lang="en-US"/>
            <a:t>Work with us through the Science Gateways Community Institute</a:t>
          </a:r>
        </a:p>
      </dgm:t>
    </dgm:pt>
    <dgm:pt modelId="{0C1CC2F1-6678-4E5E-871F-BA5EB2F7AB2E}" type="parTrans" cxnId="{EBEC9094-0903-4114-8E6D-F8A121237E60}">
      <dgm:prSet/>
      <dgm:spPr/>
      <dgm:t>
        <a:bodyPr/>
        <a:lstStyle/>
        <a:p>
          <a:endParaRPr lang="en-US"/>
        </a:p>
      </dgm:t>
    </dgm:pt>
    <dgm:pt modelId="{2EBFCF55-F0B9-4218-B6EC-5EE8715C73F0}" type="sibTrans" cxnId="{EBEC9094-0903-4114-8E6D-F8A121237E60}">
      <dgm:prSet/>
      <dgm:spPr/>
      <dgm:t>
        <a:bodyPr/>
        <a:lstStyle/>
        <a:p>
          <a:endParaRPr lang="en-US"/>
        </a:p>
      </dgm:t>
    </dgm:pt>
    <dgm:pt modelId="{9D73F4DB-7735-2C4D-BB91-1E58D143213F}" type="pres">
      <dgm:prSet presAssocID="{E4A5D56A-FC11-4109-97BE-753A9D0E3FD7}" presName="vert0" presStyleCnt="0">
        <dgm:presLayoutVars>
          <dgm:dir/>
          <dgm:animOne val="branch"/>
          <dgm:animLvl val="lvl"/>
        </dgm:presLayoutVars>
      </dgm:prSet>
      <dgm:spPr/>
    </dgm:pt>
    <dgm:pt modelId="{82817421-E184-4743-9381-BE992B9061E4}" type="pres">
      <dgm:prSet presAssocID="{D403AFF2-C34F-4086-9BE2-44847A435987}" presName="thickLine" presStyleLbl="alignNode1" presStyleIdx="0" presStyleCnt="3"/>
      <dgm:spPr/>
    </dgm:pt>
    <dgm:pt modelId="{A470F930-6C9D-D847-9CF0-23AC5EF3BF0A}" type="pres">
      <dgm:prSet presAssocID="{D403AFF2-C34F-4086-9BE2-44847A435987}" presName="horz1" presStyleCnt="0"/>
      <dgm:spPr/>
    </dgm:pt>
    <dgm:pt modelId="{9EFF140C-74B4-F04C-924A-2E15FF7F6E27}" type="pres">
      <dgm:prSet presAssocID="{D403AFF2-C34F-4086-9BE2-44847A435987}" presName="tx1" presStyleLbl="revTx" presStyleIdx="0" presStyleCnt="3"/>
      <dgm:spPr/>
    </dgm:pt>
    <dgm:pt modelId="{2D995567-72E7-2C41-A983-DA8BBFD9FBE4}" type="pres">
      <dgm:prSet presAssocID="{D403AFF2-C34F-4086-9BE2-44847A435987}" presName="vert1" presStyleCnt="0"/>
      <dgm:spPr/>
    </dgm:pt>
    <dgm:pt modelId="{0D17C90F-46C0-0749-B54A-7B523A98EEFB}" type="pres">
      <dgm:prSet presAssocID="{EAADB821-E4A1-42CB-9A66-FE827A5EF05A}" presName="thickLine" presStyleLbl="alignNode1" presStyleIdx="1" presStyleCnt="3"/>
      <dgm:spPr/>
    </dgm:pt>
    <dgm:pt modelId="{591A6A7D-21F5-3B44-B3C2-DFB45A6CDE7B}" type="pres">
      <dgm:prSet presAssocID="{EAADB821-E4A1-42CB-9A66-FE827A5EF05A}" presName="horz1" presStyleCnt="0"/>
      <dgm:spPr/>
    </dgm:pt>
    <dgm:pt modelId="{CF2BE4DC-4A66-9040-A902-E5FE6D6C43B8}" type="pres">
      <dgm:prSet presAssocID="{EAADB821-E4A1-42CB-9A66-FE827A5EF05A}" presName="tx1" presStyleLbl="revTx" presStyleIdx="1" presStyleCnt="3"/>
      <dgm:spPr/>
    </dgm:pt>
    <dgm:pt modelId="{F2658993-299D-4A4E-9284-9441175938CD}" type="pres">
      <dgm:prSet presAssocID="{EAADB821-E4A1-42CB-9A66-FE827A5EF05A}" presName="vert1" presStyleCnt="0"/>
      <dgm:spPr/>
    </dgm:pt>
    <dgm:pt modelId="{B039BAE6-B2B0-AD4B-93AF-2A96867BEADD}" type="pres">
      <dgm:prSet presAssocID="{B8FE48E4-A182-48A1-A6C1-184D6DADE94A}" presName="thickLine" presStyleLbl="alignNode1" presStyleIdx="2" presStyleCnt="3"/>
      <dgm:spPr/>
    </dgm:pt>
    <dgm:pt modelId="{34AA8320-A7A4-154D-980D-33E12A10ED36}" type="pres">
      <dgm:prSet presAssocID="{B8FE48E4-A182-48A1-A6C1-184D6DADE94A}" presName="horz1" presStyleCnt="0"/>
      <dgm:spPr/>
    </dgm:pt>
    <dgm:pt modelId="{7B7D7D9B-C9D3-F04E-8ABC-109CEA7B770A}" type="pres">
      <dgm:prSet presAssocID="{B8FE48E4-A182-48A1-A6C1-184D6DADE94A}" presName="tx1" presStyleLbl="revTx" presStyleIdx="2" presStyleCnt="3"/>
      <dgm:spPr/>
    </dgm:pt>
    <dgm:pt modelId="{213E24D2-59F1-2E42-899F-4D7E839A767B}" type="pres">
      <dgm:prSet presAssocID="{B8FE48E4-A182-48A1-A6C1-184D6DADE94A}" presName="vert1" presStyleCnt="0"/>
      <dgm:spPr/>
    </dgm:pt>
  </dgm:ptLst>
  <dgm:cxnLst>
    <dgm:cxn modelId="{4671280C-5B48-BB4C-8167-0B0271937D9C}" type="presOf" srcId="{D403AFF2-C34F-4086-9BE2-44847A435987}" destId="{9EFF140C-74B4-F04C-924A-2E15FF7F6E27}" srcOrd="0" destOrd="0" presId="urn:microsoft.com/office/officeart/2008/layout/LinedList"/>
    <dgm:cxn modelId="{837FCF2E-779D-45EA-8644-FB2C03058D81}" srcId="{E4A5D56A-FC11-4109-97BE-753A9D0E3FD7}" destId="{D403AFF2-C34F-4086-9BE2-44847A435987}" srcOrd="0" destOrd="0" parTransId="{AB2CAA15-6A41-4384-819A-9B2A64913D05}" sibTransId="{9ECBACFD-27BC-4187-B9CE-3C5FF905E211}"/>
    <dgm:cxn modelId="{FFCCE677-F27B-4844-A1AE-69DCBA8C8B6C}" type="presOf" srcId="{B8FE48E4-A182-48A1-A6C1-184D6DADE94A}" destId="{7B7D7D9B-C9D3-F04E-8ABC-109CEA7B770A}" srcOrd="0" destOrd="0" presId="urn:microsoft.com/office/officeart/2008/layout/LinedList"/>
    <dgm:cxn modelId="{62A4B185-F149-FC41-9DAD-F428981738D9}" type="presOf" srcId="{EAADB821-E4A1-42CB-9A66-FE827A5EF05A}" destId="{CF2BE4DC-4A66-9040-A902-E5FE6D6C43B8}" srcOrd="0" destOrd="0" presId="urn:microsoft.com/office/officeart/2008/layout/LinedList"/>
    <dgm:cxn modelId="{3457538C-0834-4241-9309-0F190AEDBF15}" srcId="{E4A5D56A-FC11-4109-97BE-753A9D0E3FD7}" destId="{EAADB821-E4A1-42CB-9A66-FE827A5EF05A}" srcOrd="1" destOrd="0" parTransId="{A886684D-99C5-4349-B98C-154D5C4042C3}" sibTransId="{C48B3CBD-8068-4C29-B301-362D006E20D9}"/>
    <dgm:cxn modelId="{EBEC9094-0903-4114-8E6D-F8A121237E60}" srcId="{E4A5D56A-FC11-4109-97BE-753A9D0E3FD7}" destId="{B8FE48E4-A182-48A1-A6C1-184D6DADE94A}" srcOrd="2" destOrd="0" parTransId="{0C1CC2F1-6678-4E5E-871F-BA5EB2F7AB2E}" sibTransId="{2EBFCF55-F0B9-4218-B6EC-5EE8715C73F0}"/>
    <dgm:cxn modelId="{8FC3BCD3-68D1-4849-A4CD-E147710BB165}" type="presOf" srcId="{E4A5D56A-FC11-4109-97BE-753A9D0E3FD7}" destId="{9D73F4DB-7735-2C4D-BB91-1E58D143213F}" srcOrd="0" destOrd="0" presId="urn:microsoft.com/office/officeart/2008/layout/LinedList"/>
    <dgm:cxn modelId="{08A4ADED-7105-9140-BF00-7A5D4DABC69C}" type="presParOf" srcId="{9D73F4DB-7735-2C4D-BB91-1E58D143213F}" destId="{82817421-E184-4743-9381-BE992B9061E4}" srcOrd="0" destOrd="0" presId="urn:microsoft.com/office/officeart/2008/layout/LinedList"/>
    <dgm:cxn modelId="{3961501D-7D98-F94D-AECD-516F47C03F70}" type="presParOf" srcId="{9D73F4DB-7735-2C4D-BB91-1E58D143213F}" destId="{A470F930-6C9D-D847-9CF0-23AC5EF3BF0A}" srcOrd="1" destOrd="0" presId="urn:microsoft.com/office/officeart/2008/layout/LinedList"/>
    <dgm:cxn modelId="{DC2233E4-84AE-8F44-909B-DEA161314E97}" type="presParOf" srcId="{A470F930-6C9D-D847-9CF0-23AC5EF3BF0A}" destId="{9EFF140C-74B4-F04C-924A-2E15FF7F6E27}" srcOrd="0" destOrd="0" presId="urn:microsoft.com/office/officeart/2008/layout/LinedList"/>
    <dgm:cxn modelId="{E1F633DA-2787-F343-BE13-903A19D65B6A}" type="presParOf" srcId="{A470F930-6C9D-D847-9CF0-23AC5EF3BF0A}" destId="{2D995567-72E7-2C41-A983-DA8BBFD9FBE4}" srcOrd="1" destOrd="0" presId="urn:microsoft.com/office/officeart/2008/layout/LinedList"/>
    <dgm:cxn modelId="{0B94EBB5-7B65-7B4C-96DF-01AD520DF1F1}" type="presParOf" srcId="{9D73F4DB-7735-2C4D-BB91-1E58D143213F}" destId="{0D17C90F-46C0-0749-B54A-7B523A98EEFB}" srcOrd="2" destOrd="0" presId="urn:microsoft.com/office/officeart/2008/layout/LinedList"/>
    <dgm:cxn modelId="{D0BD605E-FD8B-1A47-B077-A2F7B990BBF8}" type="presParOf" srcId="{9D73F4DB-7735-2C4D-BB91-1E58D143213F}" destId="{591A6A7D-21F5-3B44-B3C2-DFB45A6CDE7B}" srcOrd="3" destOrd="0" presId="urn:microsoft.com/office/officeart/2008/layout/LinedList"/>
    <dgm:cxn modelId="{1ABBE89E-5BF3-5843-9BFB-DC4D17B9F445}" type="presParOf" srcId="{591A6A7D-21F5-3B44-B3C2-DFB45A6CDE7B}" destId="{CF2BE4DC-4A66-9040-A902-E5FE6D6C43B8}" srcOrd="0" destOrd="0" presId="urn:microsoft.com/office/officeart/2008/layout/LinedList"/>
    <dgm:cxn modelId="{062E55DF-4F16-B744-9D98-47FE07412796}" type="presParOf" srcId="{591A6A7D-21F5-3B44-B3C2-DFB45A6CDE7B}" destId="{F2658993-299D-4A4E-9284-9441175938CD}" srcOrd="1" destOrd="0" presId="urn:microsoft.com/office/officeart/2008/layout/LinedList"/>
    <dgm:cxn modelId="{FB1EBFFF-E646-4E44-BE58-0E0BC07009E1}" type="presParOf" srcId="{9D73F4DB-7735-2C4D-BB91-1E58D143213F}" destId="{B039BAE6-B2B0-AD4B-93AF-2A96867BEADD}" srcOrd="4" destOrd="0" presId="urn:microsoft.com/office/officeart/2008/layout/LinedList"/>
    <dgm:cxn modelId="{CAA05D37-0DC5-EB47-B7D0-B3361ABC2560}" type="presParOf" srcId="{9D73F4DB-7735-2C4D-BB91-1E58D143213F}" destId="{34AA8320-A7A4-154D-980D-33E12A10ED36}" srcOrd="5" destOrd="0" presId="urn:microsoft.com/office/officeart/2008/layout/LinedList"/>
    <dgm:cxn modelId="{3A680407-814F-574B-871B-A51C6F01FFF5}" type="presParOf" srcId="{34AA8320-A7A4-154D-980D-33E12A10ED36}" destId="{7B7D7D9B-C9D3-F04E-8ABC-109CEA7B770A}" srcOrd="0" destOrd="0" presId="urn:microsoft.com/office/officeart/2008/layout/LinedList"/>
    <dgm:cxn modelId="{681E8125-35B8-624E-955F-AFB59B8D707A}" type="presParOf" srcId="{34AA8320-A7A4-154D-980D-33E12A10ED36}" destId="{213E24D2-59F1-2E42-899F-4D7E839A767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880AC-DE6F-3B49-BAE9-EB848B8A1921}">
      <dsp:nvSpPr>
        <dsp:cNvPr id="0" name=""/>
        <dsp:cNvSpPr/>
      </dsp:nvSpPr>
      <dsp:spPr>
        <a:xfrm>
          <a:off x="0" y="0"/>
          <a:ext cx="626364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449ACB-AFC8-394B-9129-5748A7B15B35}">
      <dsp:nvSpPr>
        <dsp:cNvPr id="0" name=""/>
        <dsp:cNvSpPr/>
      </dsp:nvSpPr>
      <dsp:spPr>
        <a:xfrm>
          <a:off x="0" y="0"/>
          <a:ext cx="6263640" cy="275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Middleware for managing users, workflow executions, data transfers, and metadata for science gateways</a:t>
          </a:r>
        </a:p>
      </dsp:txBody>
      <dsp:txXfrm>
        <a:off x="0" y="0"/>
        <a:ext cx="6263640" cy="2752343"/>
      </dsp:txXfrm>
    </dsp:sp>
    <dsp:sp modelId="{6419219E-9ECA-BD4A-8346-972EF7F265E9}">
      <dsp:nvSpPr>
        <dsp:cNvPr id="0" name=""/>
        <dsp:cNvSpPr/>
      </dsp:nvSpPr>
      <dsp:spPr>
        <a:xfrm>
          <a:off x="0" y="2752343"/>
          <a:ext cx="626364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FD9A0-F1FC-514F-B63E-D5552F727CA9}">
      <dsp:nvSpPr>
        <dsp:cNvPr id="0" name=""/>
        <dsp:cNvSpPr/>
      </dsp:nvSpPr>
      <dsp:spPr>
        <a:xfrm>
          <a:off x="0" y="2752343"/>
          <a:ext cx="6263640" cy="275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Airavata can integrate university, XSEDE, and other resources that your gateway needs.</a:t>
          </a:r>
        </a:p>
      </dsp:txBody>
      <dsp:txXfrm>
        <a:off x="0" y="2752343"/>
        <a:ext cx="6263640" cy="2752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E983BE-195D-46C0-A380-8B880A2473C1}">
      <dsp:nvSpPr>
        <dsp:cNvPr id="0" name=""/>
        <dsp:cNvSpPr/>
      </dsp:nvSpPr>
      <dsp:spPr>
        <a:xfrm>
          <a:off x="0" y="671"/>
          <a:ext cx="6263640" cy="15723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59E298-2D56-47CF-9603-E9B706F32992}">
      <dsp:nvSpPr>
        <dsp:cNvPr id="0" name=""/>
        <dsp:cNvSpPr/>
      </dsp:nvSpPr>
      <dsp:spPr>
        <a:xfrm>
          <a:off x="475646" y="354458"/>
          <a:ext cx="864811" cy="8648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AA730-CEC3-4A91-BCD0-68255988C1EA}">
      <dsp:nvSpPr>
        <dsp:cNvPr id="0" name=""/>
        <dsp:cNvSpPr/>
      </dsp:nvSpPr>
      <dsp:spPr>
        <a:xfrm>
          <a:off x="1816103" y="671"/>
          <a:ext cx="4447536" cy="157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411" tIns="166411" rIns="166411" bIns="1664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How to use a turnkey Django gateway to work with Airavata middleware</a:t>
          </a:r>
        </a:p>
      </dsp:txBody>
      <dsp:txXfrm>
        <a:off x="1816103" y="671"/>
        <a:ext cx="4447536" cy="1572384"/>
      </dsp:txXfrm>
    </dsp:sp>
    <dsp:sp modelId="{B94587C8-DDC3-4C9B-8B99-D7EED3F73260}">
      <dsp:nvSpPr>
        <dsp:cNvPr id="0" name=""/>
        <dsp:cNvSpPr/>
      </dsp:nvSpPr>
      <dsp:spPr>
        <a:xfrm>
          <a:off x="0" y="1966151"/>
          <a:ext cx="6263640" cy="15723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49DF5B-E040-465D-8596-D1A5B0F8A69D}">
      <dsp:nvSpPr>
        <dsp:cNvPr id="0" name=""/>
        <dsp:cNvSpPr/>
      </dsp:nvSpPr>
      <dsp:spPr>
        <a:xfrm>
          <a:off x="475646" y="2319938"/>
          <a:ext cx="864811" cy="8648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BA3E9-4265-45D4-A752-84476D1E5575}">
      <dsp:nvSpPr>
        <dsp:cNvPr id="0" name=""/>
        <dsp:cNvSpPr/>
      </dsp:nvSpPr>
      <dsp:spPr>
        <a:xfrm>
          <a:off x="1816103" y="1966151"/>
          <a:ext cx="4447536" cy="157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411" tIns="166411" rIns="166411" bIns="1664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How to customize the look and feel </a:t>
          </a:r>
        </a:p>
      </dsp:txBody>
      <dsp:txXfrm>
        <a:off x="1816103" y="1966151"/>
        <a:ext cx="4447536" cy="1572384"/>
      </dsp:txXfrm>
    </dsp:sp>
    <dsp:sp modelId="{300ABCF9-A4C6-4CF5-8772-4D66C8FA5712}">
      <dsp:nvSpPr>
        <dsp:cNvPr id="0" name=""/>
        <dsp:cNvSpPr/>
      </dsp:nvSpPr>
      <dsp:spPr>
        <a:xfrm>
          <a:off x="0" y="3931632"/>
          <a:ext cx="6263640" cy="15723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C6C4A-C50D-4A27-A9E6-87C5A21A8A92}">
      <dsp:nvSpPr>
        <dsp:cNvPr id="0" name=""/>
        <dsp:cNvSpPr/>
      </dsp:nvSpPr>
      <dsp:spPr>
        <a:xfrm>
          <a:off x="475646" y="4285418"/>
          <a:ext cx="864811" cy="8648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61181-A644-4F41-A3F6-F538B9D826BF}">
      <dsp:nvSpPr>
        <dsp:cNvPr id="0" name=""/>
        <dsp:cNvSpPr/>
      </dsp:nvSpPr>
      <dsp:spPr>
        <a:xfrm>
          <a:off x="1816103" y="3931632"/>
          <a:ext cx="4447536" cy="157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411" tIns="166411" rIns="166411" bIns="1664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How to create custom applications in a local Django installation</a:t>
          </a:r>
        </a:p>
      </dsp:txBody>
      <dsp:txXfrm>
        <a:off x="1816103" y="3931632"/>
        <a:ext cx="4447536" cy="15723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4177C-2198-D146-8BB0-81C7300F3A94}">
      <dsp:nvSpPr>
        <dsp:cNvPr id="0" name=""/>
        <dsp:cNvSpPr/>
      </dsp:nvSpPr>
      <dsp:spPr>
        <a:xfrm>
          <a:off x="0" y="0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E7C52-0B34-AE4B-B51D-FDAADC0EC779}">
      <dsp:nvSpPr>
        <dsp:cNvPr id="0" name=""/>
        <dsp:cNvSpPr/>
      </dsp:nvSpPr>
      <dsp:spPr>
        <a:xfrm>
          <a:off x="0" y="0"/>
          <a:ext cx="6489509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We host everything on the Science Gateway Platform as a service</a:t>
          </a:r>
        </a:p>
      </dsp:txBody>
      <dsp:txXfrm>
        <a:off x="0" y="0"/>
        <a:ext cx="6489509" cy="1313140"/>
      </dsp:txXfrm>
    </dsp:sp>
    <dsp:sp modelId="{5D082F15-58DD-6C4C-8802-54817C0A4EE0}">
      <dsp:nvSpPr>
        <dsp:cNvPr id="0" name=""/>
        <dsp:cNvSpPr/>
      </dsp:nvSpPr>
      <dsp:spPr>
        <a:xfrm>
          <a:off x="0" y="1313140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65A5C8-50CE-2841-B3D1-F2C03B0D9719}">
      <dsp:nvSpPr>
        <dsp:cNvPr id="0" name=""/>
        <dsp:cNvSpPr/>
      </dsp:nvSpPr>
      <dsp:spPr>
        <a:xfrm>
          <a:off x="0" y="1313140"/>
          <a:ext cx="6489509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You bring the resources, scientific applications, etc</a:t>
          </a:r>
        </a:p>
      </dsp:txBody>
      <dsp:txXfrm>
        <a:off x="0" y="1313140"/>
        <a:ext cx="6489509" cy="1313140"/>
      </dsp:txXfrm>
    </dsp:sp>
    <dsp:sp modelId="{6BC7887E-761D-7E4F-8A8D-BFBD32B04F0C}">
      <dsp:nvSpPr>
        <dsp:cNvPr id="0" name=""/>
        <dsp:cNvSpPr/>
      </dsp:nvSpPr>
      <dsp:spPr>
        <a:xfrm>
          <a:off x="0" y="2626280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11C2A-3EEB-A74B-A65D-B95F2F71218C}">
      <dsp:nvSpPr>
        <dsp:cNvPr id="0" name=""/>
        <dsp:cNvSpPr/>
      </dsp:nvSpPr>
      <dsp:spPr>
        <a:xfrm>
          <a:off x="0" y="2626280"/>
          <a:ext cx="6489509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Start with our turnkey gateway...</a:t>
          </a:r>
        </a:p>
      </dsp:txBody>
      <dsp:txXfrm>
        <a:off x="0" y="2626280"/>
        <a:ext cx="6489509" cy="1313140"/>
      </dsp:txXfrm>
    </dsp:sp>
    <dsp:sp modelId="{4D6CFE8D-952E-474C-99E9-6572A72CB6B1}">
      <dsp:nvSpPr>
        <dsp:cNvPr id="0" name=""/>
        <dsp:cNvSpPr/>
      </dsp:nvSpPr>
      <dsp:spPr>
        <a:xfrm>
          <a:off x="0" y="3939420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7658EE-A9A8-174B-B233-84061ED9A049}">
      <dsp:nvSpPr>
        <dsp:cNvPr id="0" name=""/>
        <dsp:cNvSpPr/>
      </dsp:nvSpPr>
      <dsp:spPr>
        <a:xfrm>
          <a:off x="0" y="3939420"/>
          <a:ext cx="6489509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But we can help you design and build highly customized interfaces for your user community</a:t>
          </a:r>
        </a:p>
      </dsp:txBody>
      <dsp:txXfrm>
        <a:off x="0" y="3939420"/>
        <a:ext cx="6489509" cy="13131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17421-E184-4743-9381-BE992B9061E4}">
      <dsp:nvSpPr>
        <dsp:cNvPr id="0" name=""/>
        <dsp:cNvSpPr/>
      </dsp:nvSpPr>
      <dsp:spPr>
        <a:xfrm>
          <a:off x="0" y="2564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F140C-74B4-F04C-924A-2E15FF7F6E27}">
      <dsp:nvSpPr>
        <dsp:cNvPr id="0" name=""/>
        <dsp:cNvSpPr/>
      </dsp:nvSpPr>
      <dsp:spPr>
        <a:xfrm>
          <a:off x="0" y="2564"/>
          <a:ext cx="6489509" cy="174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For XSEDE gateways, request Extended Collaborative Support Services (through January 2022)</a:t>
          </a:r>
        </a:p>
      </dsp:txBody>
      <dsp:txXfrm>
        <a:off x="0" y="2564"/>
        <a:ext cx="6489509" cy="1749143"/>
      </dsp:txXfrm>
    </dsp:sp>
    <dsp:sp modelId="{0D17C90F-46C0-0749-B54A-7B523A98EEFB}">
      <dsp:nvSpPr>
        <dsp:cNvPr id="0" name=""/>
        <dsp:cNvSpPr/>
      </dsp:nvSpPr>
      <dsp:spPr>
        <a:xfrm>
          <a:off x="0" y="1751708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2BE4DC-4A66-9040-A902-E5FE6D6C43B8}">
      <dsp:nvSpPr>
        <dsp:cNvPr id="0" name=""/>
        <dsp:cNvSpPr/>
      </dsp:nvSpPr>
      <dsp:spPr>
        <a:xfrm>
          <a:off x="0" y="1751708"/>
          <a:ext cx="6489509" cy="174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Non-XSEDE gateways: we will give you a free trial for 1 month</a:t>
          </a:r>
        </a:p>
      </dsp:txBody>
      <dsp:txXfrm>
        <a:off x="0" y="1751708"/>
        <a:ext cx="6489509" cy="1749143"/>
      </dsp:txXfrm>
    </dsp:sp>
    <dsp:sp modelId="{B039BAE6-B2B0-AD4B-93AF-2A96867BEADD}">
      <dsp:nvSpPr>
        <dsp:cNvPr id="0" name=""/>
        <dsp:cNvSpPr/>
      </dsp:nvSpPr>
      <dsp:spPr>
        <a:xfrm>
          <a:off x="0" y="3500852"/>
          <a:ext cx="64895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7D7D9B-C9D3-F04E-8ABC-109CEA7B770A}">
      <dsp:nvSpPr>
        <dsp:cNvPr id="0" name=""/>
        <dsp:cNvSpPr/>
      </dsp:nvSpPr>
      <dsp:spPr>
        <a:xfrm>
          <a:off x="0" y="3500852"/>
          <a:ext cx="6489509" cy="174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Work with us through the Science Gateways Community Institute</a:t>
          </a:r>
        </a:p>
      </dsp:txBody>
      <dsp:txXfrm>
        <a:off x="0" y="3500852"/>
        <a:ext cx="6489509" cy="1749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1385E-F22B-3E4D-AE09-1961FD9CA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DADC88-2034-0D47-A160-7CDDA4BB6C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3A63A-99B6-F343-B926-F2579167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C0D74-6353-574B-A56F-DA22C2B83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96E71-336D-A649-AF6E-DA35CEC34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6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1431B-FF7B-0444-9580-FE26F218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A1DAB-4647-5246-ABED-D846ED636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3919A-BAE9-B74F-8E16-C0C3B4C80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1A33F-7ACE-0147-A043-BD44861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B0B61-035E-0E4E-B46F-D9688FD1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95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55AC36-6381-0D47-8E65-D00C816736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8898A2-82DA-3C43-93E1-CDEE4C414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CCB3-A7EC-B34A-BA61-7DEF2B49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E2179-4F28-4A40-A986-8DD1029CC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B5C32-8F07-024F-B58C-2A129681A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5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6B6D2-5C05-B44D-B244-89CB6420A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D4B3A-6AA0-D64E-A16C-BAFB86F7A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E45A-EB94-D540-B702-A5EBA4389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7543F-F3AA-7940-A748-82546990C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67DBD-2DDF-1343-9749-E15DFD2A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6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93860-8BDF-354D-81F5-65D38CE00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6DF5D9-FBA2-C24C-8CEF-0EB5BF08B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1109E-CA00-6E42-A6D2-29A842CC5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E6BFB-A83C-1C4E-9D54-5227D7B77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91FC6-BB20-AD41-A67A-4B4DA7617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2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191F1-6766-A04D-970F-C0C0CF339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9C6EC-725C-7C4C-9903-2133507D7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F37871-C186-2644-95E1-50A803B0D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3B9BC-90EE-1D41-907E-83BD89B2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F3D296-230C-5F4F-B28D-B2556523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C0DD5-CC9A-BC4C-88F5-69B2FA7C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73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437EB-4BE3-7E47-B50A-E884A6AE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72963-9BCE-B948-8ED4-608A56FE0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032955-D6F1-8A4E-B310-C89C67413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F1C84D-55F0-F144-A946-26B9FC0AFF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65F74D-2996-5B43-A6F1-9FA72517EF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5E9FB-236E-F64E-8BA1-6F3B1788A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73D918-1C9B-4247-8473-7C846A96F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D6FF53-5FA2-D64A-85BE-840CB0E09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1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D26B1-F827-0F4B-8B5D-9F0C31D72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A720EB-301D-F240-BBAB-6FF65AE14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9A1A52-57C0-F340-853E-2D24514D0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6AE08-30C9-B44B-A15A-EE157E351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750282-0E53-1343-A296-A7EC2C53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1F6005-16F1-3946-9F3C-614B70295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0A9E5-1EE2-8C44-9E06-83934AB57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6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D712-437A-CD4E-8E66-1FD7017D5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28FC-9B04-3E4A-BC38-CA989792C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655E08-BF51-EE4F-818B-CD35725D3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D31346-1847-7743-BB87-D4772CF1A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79920-4CB0-2A4F-9318-ECDD3B6C1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7BC631-2B82-FB4B-A0C5-428142FF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9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9A4F6-819F-0C40-8ADB-C814784C2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ABFEB-C960-1744-9DCE-D3BA00C862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15708C-45D7-2C42-BC01-617A11993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BE3C1-B02E-4548-91F2-6F34D788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2D1315-A5DC-E447-B5EE-54DA4E078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ED80C-7205-F649-9F1B-30841668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20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FADB4D-83FB-FB40-9FD9-BCF2793D8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50910-00D6-3E48-AF07-9D4B1FBD8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75341-D472-0C48-ADE9-9A34F7CEF5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9A46C-B8D6-6843-9B7E-B18806254C0F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2AE96-144D-CC4B-99A5-E41BB79DB2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C06AE-ECB5-1F41-8888-267FF208E6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2F6F8-5B2C-2C4D-AF1C-4C79E84A1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irc@iu.edu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wiki.apache.org/confluence/display/AIRAVATA/PEARC+2021+Tutorial+Agenda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ABA4DD-FF96-3646-8439-641683846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891" y="3429001"/>
            <a:ext cx="10047109" cy="1554480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b="1" dirty="0"/>
              <a:t>Deploying Science Gateways with Apache Airavata</a:t>
            </a:r>
            <a:endParaRPr lang="en-US" sz="3600" dirty="0"/>
          </a:p>
        </p:txBody>
      </p:sp>
      <p:pic>
        <p:nvPicPr>
          <p:cNvPr id="6" name="Picture 5" descr="A clock tower in the middle of a garden&#10;&#10;Description automatically generated">
            <a:extLst>
              <a:ext uri="{FF2B5EF4-FFF2-40B4-BE49-F238E27FC236}">
                <a16:creationId xmlns:a16="http://schemas.microsoft.com/office/drawing/2014/main" id="{20520DF2-F4BA-C645-B29E-699AC33F8D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50"/>
          <a:stretch/>
        </p:blipFill>
        <p:spPr>
          <a:xfrm>
            <a:off x="21" y="11"/>
            <a:ext cx="12191980" cy="3710603"/>
          </a:xfrm>
          <a:custGeom>
            <a:avLst/>
            <a:gdLst>
              <a:gd name="connsiteX0" fmla="*/ 0 w 12192000"/>
              <a:gd name="connsiteY0" fmla="*/ 0 h 3692092"/>
              <a:gd name="connsiteX1" fmla="*/ 12192000 w 12192000"/>
              <a:gd name="connsiteY1" fmla="*/ 0 h 3692092"/>
              <a:gd name="connsiteX2" fmla="*/ 12192000 w 12192000"/>
              <a:gd name="connsiteY2" fmla="*/ 3504824 h 3692092"/>
              <a:gd name="connsiteX3" fmla="*/ 12024691 w 12192000"/>
              <a:gd name="connsiteY3" fmla="*/ 3517794 h 3692092"/>
              <a:gd name="connsiteX4" fmla="*/ 160485 w 12192000"/>
              <a:gd name="connsiteY4" fmla="*/ 3663863 h 3692092"/>
              <a:gd name="connsiteX5" fmla="*/ 0 w 12192000"/>
              <a:gd name="connsiteY5" fmla="*/ 3692092 h 369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0313C424-6DE6-9341-9C14-0C6577429D2A}"/>
              </a:ext>
            </a:extLst>
          </p:cNvPr>
          <p:cNvSpPr txBox="1">
            <a:spLocks/>
          </p:cNvSpPr>
          <p:nvPr/>
        </p:nvSpPr>
        <p:spPr>
          <a:xfrm>
            <a:off x="1691127" y="4999852"/>
            <a:ext cx="8809743" cy="155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667" i="1" dirty="0"/>
              <a:t>Marcus Christie, </a:t>
            </a:r>
            <a:r>
              <a:rPr lang="en-US" sz="2667" i="1" dirty="0" err="1"/>
              <a:t>Eroma</a:t>
            </a:r>
            <a:r>
              <a:rPr lang="en-US" sz="2667" i="1" dirty="0"/>
              <a:t> Abeysinghe, Marlon Pierce, and the CIRC team</a:t>
            </a:r>
          </a:p>
          <a:p>
            <a:pPr algn="ctr"/>
            <a:endParaRPr lang="en-US" sz="2667" i="1" dirty="0"/>
          </a:p>
          <a:p>
            <a:pPr algn="ctr"/>
            <a:r>
              <a:rPr lang="en-US" sz="2667" dirty="0">
                <a:hlinkClick r:id="rId3"/>
              </a:rPr>
              <a:t>circ@iu.edu</a:t>
            </a:r>
            <a:r>
              <a:rPr lang="en-US" sz="2667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8058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9335A8-B63A-C643-B8DF-A38329E05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What Is Apache Airavata?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90A3276-D38B-412A-94CA-75716E64B0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424317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4001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385DD6B7-5395-EE48-9803-54731F2BE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513" y="1361965"/>
            <a:ext cx="10432973" cy="51769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110D7A-3870-B842-8471-7D36A5E26262}"/>
              </a:ext>
            </a:extLst>
          </p:cNvPr>
          <p:cNvSpPr txBox="1"/>
          <p:nvPr/>
        </p:nvSpPr>
        <p:spPr>
          <a:xfrm>
            <a:off x="879513" y="319068"/>
            <a:ext cx="200690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Django Portal for Airavata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EACB2432-D25D-F04E-A12C-D41B099CCB75}"/>
              </a:ext>
            </a:extLst>
          </p:cNvPr>
          <p:cNvSpPr/>
          <p:nvPr/>
        </p:nvSpPr>
        <p:spPr>
          <a:xfrm>
            <a:off x="1756272" y="1035585"/>
            <a:ext cx="253388" cy="384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8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61AFB6-242B-EC4D-BC7E-F421A6F0A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What We Will Cover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ACEF01-1E55-4B80-A439-A5344E007A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34802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3772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309FAA-6C35-9B42-B212-5588FFA4F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one link for all tutorial material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4A91D8-30F0-D640-BB58-A250284123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dirty="0">
                <a:hlinkClick r:id="rId2"/>
              </a:rPr>
              <a:t>https://cwiki.apache.org/confluence/display/AIRAVATA/PEARC+2021+Tutorial+Agenda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222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57A3F2-3497-430E-BCD2-151E9B574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88B1F424-0E60-4F04-AFC7-00E1F2110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521144" y="911116"/>
            <a:ext cx="687754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6B509DD1-7F4E-4C4D-9B18-626473A5F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00164" y="643467"/>
            <a:ext cx="409371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BB89D3BB-9A77-48E3-8C98-9A0A1DD4F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5529" y="644382"/>
            <a:ext cx="3856024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B12D59-DC06-174C-8D66-8CAAFA24D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754" y="1522820"/>
            <a:ext cx="2748041" cy="3601914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Why Use Apache Airavata?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10A63DA-3F4B-4746-919A-A2624BEB86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371321"/>
              </p:ext>
            </p:extLst>
          </p:nvPr>
        </p:nvGraphicFramePr>
        <p:xfrm>
          <a:off x="5042848" y="643467"/>
          <a:ext cx="6489510" cy="5252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381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57A3F2-3497-430E-BCD2-151E9B574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88B1F424-0E60-4F04-AFC7-00E1F2110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521144" y="911116"/>
            <a:ext cx="687754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6B509DD1-7F4E-4C4D-9B18-626473A5F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00164" y="643467"/>
            <a:ext cx="409371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BB89D3BB-9A77-48E3-8C98-9A0A1DD4F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5529" y="644382"/>
            <a:ext cx="3856024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78A3B9-43EA-0744-87B7-19BF64C5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754" y="1522820"/>
            <a:ext cx="2748041" cy="3601914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How to Work with Us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D7E2304-5B24-44F9-860C-6CF671F85B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231051"/>
              </p:ext>
            </p:extLst>
          </p:nvPr>
        </p:nvGraphicFramePr>
        <p:xfrm>
          <a:off x="5042848" y="643467"/>
          <a:ext cx="6489510" cy="5252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1450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212</Words>
  <Application>Microsoft Macintosh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Deploying Science Gateways with Apache Airavata</vt:lpstr>
      <vt:lpstr>What Is Apache Airavata?</vt:lpstr>
      <vt:lpstr>PowerPoint Presentation</vt:lpstr>
      <vt:lpstr>What We Will Cover</vt:lpstr>
      <vt:lpstr>The one link for all tutorial material</vt:lpstr>
      <vt:lpstr>Why Use Apache Airavata?</vt:lpstr>
      <vt:lpstr>How to Work with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Deploying Science Gateways with Apache Airavata</dc:title>
  <dc:creator>Pierce, Marlon</dc:creator>
  <cp:lastModifiedBy>Pierce, Marlon</cp:lastModifiedBy>
  <cp:revision>11</cp:revision>
  <dcterms:created xsi:type="dcterms:W3CDTF">2021-07-19T14:25:36Z</dcterms:created>
  <dcterms:modified xsi:type="dcterms:W3CDTF">2021-07-19T14:56:36Z</dcterms:modified>
</cp:coreProperties>
</file>