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9"/>
  </p:notesMasterIdLst>
  <p:sldIdLst>
    <p:sldId id="1123" r:id="rId4"/>
    <p:sldId id="1353" r:id="rId5"/>
    <p:sldId id="1348" r:id="rId6"/>
    <p:sldId id="1354" r:id="rId7"/>
    <p:sldId id="1115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54A"/>
    <a:srgbClr val="1B1464"/>
    <a:srgbClr val="44AE4D"/>
    <a:srgbClr val="3530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CD8C4F-7E52-471A-AE98-2BB251789E10}" v="1" dt="2022-12-08T21:32:47.8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2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minik Riemer" userId="d8d6ab10-0140-4fda-9f6e-6ce0be8bf9af" providerId="ADAL" clId="{7ECD8C4F-7E52-471A-AE98-2BB251789E10}"/>
    <pc:docChg chg="custSel addSld delSld modSld">
      <pc:chgData name="Dominik Riemer" userId="d8d6ab10-0140-4fda-9f6e-6ce0be8bf9af" providerId="ADAL" clId="{7ECD8C4F-7E52-471A-AE98-2BB251789E10}" dt="2022-12-08T21:32:47.853" v="80" actId="478"/>
      <pc:docMkLst>
        <pc:docMk/>
      </pc:docMkLst>
      <pc:sldChg chg="modSp mod">
        <pc:chgData name="Dominik Riemer" userId="d8d6ab10-0140-4fda-9f6e-6ce0be8bf9af" providerId="ADAL" clId="{7ECD8C4F-7E52-471A-AE98-2BB251789E10}" dt="2022-12-08T21:29:29.704" v="73" actId="20577"/>
        <pc:sldMkLst>
          <pc:docMk/>
          <pc:sldMk cId="3827730258" sldId="1115"/>
        </pc:sldMkLst>
        <pc:spChg chg="mod">
          <ac:chgData name="Dominik Riemer" userId="d8d6ab10-0140-4fda-9f6e-6ce0be8bf9af" providerId="ADAL" clId="{7ECD8C4F-7E52-471A-AE98-2BB251789E10}" dt="2022-12-08T21:29:29.704" v="73" actId="20577"/>
          <ac:spMkLst>
            <pc:docMk/>
            <pc:sldMk cId="3827730258" sldId="1115"/>
            <ac:spMk id="61" creationId="{FBB1A1C6-D424-7F4A-9CF0-69C37979F923}"/>
          </ac:spMkLst>
        </pc:spChg>
      </pc:sldChg>
      <pc:sldChg chg="delSp modSp mod">
        <pc:chgData name="Dominik Riemer" userId="d8d6ab10-0140-4fda-9f6e-6ce0be8bf9af" providerId="ADAL" clId="{7ECD8C4F-7E52-471A-AE98-2BB251789E10}" dt="2022-12-08T21:32:47.853" v="80" actId="478"/>
        <pc:sldMkLst>
          <pc:docMk/>
          <pc:sldMk cId="3923454208" sldId="1123"/>
        </pc:sldMkLst>
        <pc:spChg chg="mod">
          <ac:chgData name="Dominik Riemer" userId="d8d6ab10-0140-4fda-9f6e-6ce0be8bf9af" providerId="ADAL" clId="{7ECD8C4F-7E52-471A-AE98-2BB251789E10}" dt="2022-12-08T21:29:04.321" v="46" actId="20577"/>
          <ac:spMkLst>
            <pc:docMk/>
            <pc:sldMk cId="3923454208" sldId="1123"/>
            <ac:spMk id="9" creationId="{879F0794-A06F-0046-853B-263008AAF4EE}"/>
          </ac:spMkLst>
        </pc:spChg>
        <pc:spChg chg="mod">
          <ac:chgData name="Dominik Riemer" userId="d8d6ab10-0140-4fda-9f6e-6ce0be8bf9af" providerId="ADAL" clId="{7ECD8C4F-7E52-471A-AE98-2BB251789E10}" dt="2022-12-08T21:29:12.895" v="52" actId="20577"/>
          <ac:spMkLst>
            <pc:docMk/>
            <pc:sldMk cId="3923454208" sldId="1123"/>
            <ac:spMk id="13" creationId="{633EE595-784D-3090-FCB2-EA1D0C716ECF}"/>
          </ac:spMkLst>
        </pc:spChg>
        <pc:spChg chg="mod">
          <ac:chgData name="Dominik Riemer" userId="d8d6ab10-0140-4fda-9f6e-6ce0be8bf9af" providerId="ADAL" clId="{7ECD8C4F-7E52-471A-AE98-2BB251789E10}" dt="2022-12-08T21:29:18.776" v="62" actId="20577"/>
          <ac:spMkLst>
            <pc:docMk/>
            <pc:sldMk cId="3923454208" sldId="1123"/>
            <ac:spMk id="14" creationId="{DF519746-75AB-FF53-7B6E-36AB262E85AF}"/>
          </ac:spMkLst>
        </pc:spChg>
        <pc:picChg chg="del">
          <ac:chgData name="Dominik Riemer" userId="d8d6ab10-0140-4fda-9f6e-6ce0be8bf9af" providerId="ADAL" clId="{7ECD8C4F-7E52-471A-AE98-2BB251789E10}" dt="2022-12-08T21:32:47.853" v="80" actId="478"/>
          <ac:picMkLst>
            <pc:docMk/>
            <pc:sldMk cId="3923454208" sldId="1123"/>
            <ac:picMk id="2" creationId="{479D996D-9C47-7925-4397-37040A814E54}"/>
          </ac:picMkLst>
        </pc:picChg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3424860383" sldId="1124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3177572883" sldId="1125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2013565830" sldId="1255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180055525" sldId="1257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1171260470" sldId="1258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3689444925" sldId="1261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1970102973" sldId="1262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3305113843" sldId="1298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2095673504" sldId="1300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77593247" sldId="1301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2102095856" sldId="1303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3793174840" sldId="1306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3480166818" sldId="1307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4014503492" sldId="1308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4083967969" sldId="1310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3894627573" sldId="1311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2836415459" sldId="1312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2048785192" sldId="1313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173785812" sldId="1316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2538949411" sldId="1318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1436113264" sldId="1320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3062194264" sldId="1322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520185001" sldId="1325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731999718" sldId="1327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3123415102" sldId="1328"/>
        </pc:sldMkLst>
      </pc:sldChg>
      <pc:sldChg chg="del">
        <pc:chgData name="Dominik Riemer" userId="d8d6ab10-0140-4fda-9f6e-6ce0be8bf9af" providerId="ADAL" clId="{7ECD8C4F-7E52-471A-AE98-2BB251789E10}" dt="2022-12-08T21:30:12.842" v="77" actId="47"/>
        <pc:sldMkLst>
          <pc:docMk/>
          <pc:sldMk cId="1235593677" sldId="1332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3319790873" sldId="1333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102599321" sldId="1335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346588922" sldId="1336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77457894" sldId="1337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4062769175" sldId="1338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4126979072" sldId="1340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452914515" sldId="1341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3409493403" sldId="1342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3313166962" sldId="1343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1870536144" sldId="1344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1502271080" sldId="1345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3984639742" sldId="1346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2082583618" sldId="1347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374933860" sldId="1349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2163442793" sldId="1350"/>
        </pc:sldMkLst>
      </pc:sldChg>
      <pc:sldChg chg="del">
        <pc:chgData name="Dominik Riemer" userId="d8d6ab10-0140-4fda-9f6e-6ce0be8bf9af" providerId="ADAL" clId="{7ECD8C4F-7E52-471A-AE98-2BB251789E10}" dt="2022-12-08T21:28:34.875" v="0" actId="47"/>
        <pc:sldMkLst>
          <pc:docMk/>
          <pc:sldMk cId="4139255575" sldId="1351"/>
        </pc:sldMkLst>
      </pc:sldChg>
      <pc:sldChg chg="delSp modSp del mod">
        <pc:chgData name="Dominik Riemer" userId="d8d6ab10-0140-4fda-9f6e-6ce0be8bf9af" providerId="ADAL" clId="{7ECD8C4F-7E52-471A-AE98-2BB251789E10}" dt="2022-12-08T21:30:09.804" v="76" actId="47"/>
        <pc:sldMkLst>
          <pc:docMk/>
          <pc:sldMk cId="1431213783" sldId="1352"/>
        </pc:sldMkLst>
        <pc:spChg chg="del">
          <ac:chgData name="Dominik Riemer" userId="d8d6ab10-0140-4fda-9f6e-6ce0be8bf9af" providerId="ADAL" clId="{7ECD8C4F-7E52-471A-AE98-2BB251789E10}" dt="2022-12-08T21:28:52.923" v="25" actId="478"/>
          <ac:spMkLst>
            <pc:docMk/>
            <pc:sldMk cId="1431213783" sldId="1352"/>
            <ac:spMk id="5" creationId="{59D5CC55-DE9B-EB0F-3D28-4BBE2C6E9396}"/>
          </ac:spMkLst>
        </pc:spChg>
        <pc:spChg chg="del">
          <ac:chgData name="Dominik Riemer" userId="d8d6ab10-0140-4fda-9f6e-6ce0be8bf9af" providerId="ADAL" clId="{7ECD8C4F-7E52-471A-AE98-2BB251789E10}" dt="2022-12-08T21:28:55.360" v="26" actId="478"/>
          <ac:spMkLst>
            <pc:docMk/>
            <pc:sldMk cId="1431213783" sldId="1352"/>
            <ac:spMk id="6" creationId="{4CE4995A-41CB-FA2B-CAC7-93AC2DEB53D4}"/>
          </ac:spMkLst>
        </pc:spChg>
        <pc:spChg chg="mod">
          <ac:chgData name="Dominik Riemer" userId="d8d6ab10-0140-4fda-9f6e-6ce0be8bf9af" providerId="ADAL" clId="{7ECD8C4F-7E52-471A-AE98-2BB251789E10}" dt="2022-12-08T21:28:48.592" v="24" actId="20577"/>
          <ac:spMkLst>
            <pc:docMk/>
            <pc:sldMk cId="1431213783" sldId="1352"/>
            <ac:spMk id="8" creationId="{6894EE29-69FB-B63F-4B18-2070800D03CF}"/>
          </ac:spMkLst>
        </pc:spChg>
        <pc:picChg chg="del">
          <ac:chgData name="Dominik Riemer" userId="d8d6ab10-0140-4fda-9f6e-6ce0be8bf9af" providerId="ADAL" clId="{7ECD8C4F-7E52-471A-AE98-2BB251789E10}" dt="2022-12-08T21:28:52.923" v="25" actId="478"/>
          <ac:picMkLst>
            <pc:docMk/>
            <pc:sldMk cId="1431213783" sldId="1352"/>
            <ac:picMk id="4" creationId="{CC4F58AE-8256-B265-17B1-E80427C15971}"/>
          </ac:picMkLst>
        </pc:picChg>
        <pc:picChg chg="del">
          <ac:chgData name="Dominik Riemer" userId="d8d6ab10-0140-4fda-9f6e-6ce0be8bf9af" providerId="ADAL" clId="{7ECD8C4F-7E52-471A-AE98-2BB251789E10}" dt="2022-12-08T21:28:43.944" v="7" actId="478"/>
          <ac:picMkLst>
            <pc:docMk/>
            <pc:sldMk cId="1431213783" sldId="1352"/>
            <ac:picMk id="10" creationId="{1B5541EA-15CB-819C-1A4D-61888BCB5165}"/>
          </ac:picMkLst>
        </pc:picChg>
      </pc:sldChg>
      <pc:sldChg chg="new">
        <pc:chgData name="Dominik Riemer" userId="d8d6ab10-0140-4fda-9f6e-6ce0be8bf9af" providerId="ADAL" clId="{7ECD8C4F-7E52-471A-AE98-2BB251789E10}" dt="2022-12-08T21:30:07.642" v="75" actId="680"/>
        <pc:sldMkLst>
          <pc:docMk/>
          <pc:sldMk cId="1607156168" sldId="1353"/>
        </pc:sldMkLst>
      </pc:sldChg>
      <pc:sldChg chg="addSp modSp new mod modClrScheme chgLayout">
        <pc:chgData name="Dominik Riemer" userId="d8d6ab10-0140-4fda-9f6e-6ce0be8bf9af" providerId="ADAL" clId="{7ECD8C4F-7E52-471A-AE98-2BB251789E10}" dt="2022-12-08T21:30:19.651" v="79" actId="700"/>
        <pc:sldMkLst>
          <pc:docMk/>
          <pc:sldMk cId="3450582536" sldId="1354"/>
        </pc:sldMkLst>
        <pc:spChg chg="add mod">
          <ac:chgData name="Dominik Riemer" userId="d8d6ab10-0140-4fda-9f6e-6ce0be8bf9af" providerId="ADAL" clId="{7ECD8C4F-7E52-471A-AE98-2BB251789E10}" dt="2022-12-08T21:30:19.651" v="79" actId="700"/>
          <ac:spMkLst>
            <pc:docMk/>
            <pc:sldMk cId="3450582536" sldId="1354"/>
            <ac:spMk id="2" creationId="{CDB22A53-D999-DCE0-768F-AE7C176112A4}"/>
          </ac:spMkLst>
        </pc:spChg>
        <pc:spChg chg="add mod">
          <ac:chgData name="Dominik Riemer" userId="d8d6ab10-0140-4fda-9f6e-6ce0be8bf9af" providerId="ADAL" clId="{7ECD8C4F-7E52-471A-AE98-2BB251789E10}" dt="2022-12-08T21:30:19.651" v="79" actId="700"/>
          <ac:spMkLst>
            <pc:docMk/>
            <pc:sldMk cId="3450582536" sldId="1354"/>
            <ac:spMk id="3" creationId="{BD24F18A-D1B0-757D-BD7F-5946E2B547EE}"/>
          </ac:spMkLst>
        </pc:spChg>
      </pc:sldChg>
      <pc:sldMasterChg chg="delSldLayout">
        <pc:chgData name="Dominik Riemer" userId="d8d6ab10-0140-4fda-9f6e-6ce0be8bf9af" providerId="ADAL" clId="{7ECD8C4F-7E52-471A-AE98-2BB251789E10}" dt="2022-12-08T21:29:48.035" v="74" actId="2696"/>
        <pc:sldMasterMkLst>
          <pc:docMk/>
          <pc:sldMasterMk cId="2253498556" sldId="2147483660"/>
        </pc:sldMasterMkLst>
        <pc:sldLayoutChg chg="del">
          <pc:chgData name="Dominik Riemer" userId="d8d6ab10-0140-4fda-9f6e-6ce0be8bf9af" providerId="ADAL" clId="{7ECD8C4F-7E52-471A-AE98-2BB251789E10}" dt="2022-12-08T21:29:48.035" v="74" actId="2696"/>
          <pc:sldLayoutMkLst>
            <pc:docMk/>
            <pc:sldMasterMk cId="2253498556" sldId="2147483660"/>
            <pc:sldLayoutMk cId="2284480412" sldId="2147483661"/>
          </pc:sldLayoutMkLst>
        </pc:sldLayoutChg>
        <pc:sldLayoutChg chg="del">
          <pc:chgData name="Dominik Riemer" userId="d8d6ab10-0140-4fda-9f6e-6ce0be8bf9af" providerId="ADAL" clId="{7ECD8C4F-7E52-471A-AE98-2BB251789E10}" dt="2022-12-08T21:28:34.875" v="0" actId="47"/>
          <pc:sldLayoutMkLst>
            <pc:docMk/>
            <pc:sldMasterMk cId="2253498556" sldId="2147483660"/>
            <pc:sldLayoutMk cId="12440040" sldId="214748366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827979-0D31-4C3A-8495-9046B891C7B6}" type="datetimeFigureOut">
              <a:rPr lang="de-DE" smtClean="0"/>
              <a:t>08.12.2022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1A9165-81B4-4AAD-A2BD-B330901E26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732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D7A489B-02B9-4503-A940-ADBDC68BD7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70" y="423763"/>
            <a:ext cx="10297340" cy="424732"/>
          </a:xfrm>
          <a:prstGeom prst="rect">
            <a:avLst/>
          </a:prstGeom>
          <a:noFill/>
        </p:spPr>
        <p:txBody>
          <a:bodyPr/>
          <a:lstStyle>
            <a:lvl1pPr>
              <a:defRPr sz="2800">
                <a:solidFill>
                  <a:srgbClr val="39B54A"/>
                </a:solidFill>
                <a:latin typeface="Poppins Black" panose="00000A00000000000000" pitchFamily="2" charset="0"/>
                <a:cs typeface="Poppins Black" panose="00000A00000000000000" pitchFamily="2" charset="0"/>
              </a:defRPr>
            </a:lvl1pPr>
          </a:lstStyle>
          <a:p>
            <a:r>
              <a:rPr lang="de-DE" dirty="0"/>
              <a:t>Titelmasterformat bearbeiten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064EEB4-5A5B-DA8D-08A8-CAA13E250D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8453" y="287002"/>
            <a:ext cx="569858" cy="595429"/>
          </a:xfrm>
          <a:prstGeom prst="rect">
            <a:avLst/>
          </a:prstGeom>
        </p:spPr>
      </p:pic>
      <p:sp>
        <p:nvSpPr>
          <p:cNvPr id="5" name="Titel 2">
            <a:extLst>
              <a:ext uri="{FF2B5EF4-FFF2-40B4-BE49-F238E27FC236}">
                <a16:creationId xmlns:a16="http://schemas.microsoft.com/office/drawing/2014/main" id="{03D15486-DF95-27A3-0F08-3DD34D4FCB7B}"/>
              </a:ext>
            </a:extLst>
          </p:cNvPr>
          <p:cNvSpPr txBox="1">
            <a:spLocks/>
          </p:cNvSpPr>
          <p:nvPr userDrawn="1"/>
        </p:nvSpPr>
        <p:spPr>
          <a:xfrm>
            <a:off x="540070" y="1019192"/>
            <a:ext cx="10297340" cy="424732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>
                <a:solidFill>
                  <a:srgbClr val="1B1464"/>
                </a:solidFill>
                <a:latin typeface="Poppins Light" panose="00000400000000000000" pitchFamily="2" charset="0"/>
                <a:ea typeface="+mn-ea"/>
                <a:cs typeface="Poppins Light" panose="00000400000000000000" pitchFamily="2" charset="0"/>
              </a:defRPr>
            </a:lvl1pPr>
          </a:lstStyle>
          <a:p>
            <a:endParaRPr lang="de-DE" sz="2000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6433D95-4189-16D8-0754-E26A9D90FE4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910332"/>
            <a:ext cx="10298113" cy="4247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1B1464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pPr lvl="0"/>
            <a:r>
              <a:rPr lang="de-DE" dirty="0"/>
              <a:t>Platzhalter</a:t>
            </a:r>
          </a:p>
        </p:txBody>
      </p:sp>
    </p:spTree>
    <p:extLst>
      <p:ext uri="{BB962C8B-B14F-4D97-AF65-F5344CB8AC3E}">
        <p14:creationId xmlns:p14="http://schemas.microsoft.com/office/powerpoint/2010/main" val="266410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DE800CD7-65FC-B17B-2E31-38D94A4225D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66" r="3583" b="587"/>
          <a:stretch/>
        </p:blipFill>
        <p:spPr>
          <a:xfrm>
            <a:off x="0" y="0"/>
            <a:ext cx="5148858" cy="6858000"/>
          </a:xfrm>
          <a:prstGeom prst="rect">
            <a:avLst/>
          </a:prstGeom>
        </p:spPr>
      </p:pic>
      <p:sp>
        <p:nvSpPr>
          <p:cNvPr id="4" name="Titel 2">
            <a:extLst>
              <a:ext uri="{FF2B5EF4-FFF2-40B4-BE49-F238E27FC236}">
                <a16:creationId xmlns:a16="http://schemas.microsoft.com/office/drawing/2014/main" id="{A3376003-2418-AE82-3E7F-145F2F4476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21151" y="509111"/>
            <a:ext cx="5475514" cy="424732"/>
          </a:xfrm>
          <a:prstGeom prst="rect">
            <a:avLst/>
          </a:prstGeom>
          <a:noFill/>
        </p:spPr>
        <p:txBody>
          <a:bodyPr/>
          <a:lstStyle>
            <a:lvl1pPr>
              <a:defRPr sz="2800">
                <a:solidFill>
                  <a:srgbClr val="39B54A"/>
                </a:solidFill>
                <a:latin typeface="Poppins Black" panose="00000A00000000000000" pitchFamily="2" charset="0"/>
                <a:cs typeface="Poppins Black" panose="00000A00000000000000" pitchFamily="2" charset="0"/>
              </a:defRPr>
            </a:lvl1pPr>
          </a:lstStyle>
          <a:p>
            <a:r>
              <a:rPr lang="de-DE" dirty="0"/>
              <a:t>Titelmasterformat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1DFA30F-959C-58FA-26B3-97824F8EEE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958" y="423763"/>
            <a:ext cx="569858" cy="59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10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bg>
      <p:bgPr>
        <a:solidFill>
          <a:srgbClr val="39B5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0671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 bwMode="auto">
          <a:xfrm>
            <a:off x="1" y="0"/>
            <a:ext cx="121920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09556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1370" y="1285861"/>
            <a:ext cx="11137236" cy="5072099"/>
          </a:xfrm>
          <a:prstGeom prst="rect">
            <a:avLst/>
          </a:prstGeom>
        </p:spPr>
        <p:txBody>
          <a:bodyPr/>
          <a:lstStyle>
            <a:lvl1pPr marL="457143" indent="-457143">
              <a:buClr>
                <a:srgbClr val="1B1464"/>
              </a:buClr>
              <a:buFont typeface="Wingdings" panose="05000000000000000000" pitchFamily="2" charset="2"/>
              <a:buChar char="§"/>
              <a:defRPr>
                <a:latin typeface="+mn-lt"/>
                <a:ea typeface="Roboto Condensed" pitchFamily="2" charset="0"/>
              </a:defRPr>
            </a:lvl1pPr>
            <a:lvl2pPr marL="990476" indent="-380952">
              <a:buClr>
                <a:srgbClr val="1B1464"/>
              </a:buClr>
              <a:buFont typeface="Wingdings" panose="05000000000000000000" pitchFamily="2" charset="2"/>
              <a:buChar char="§"/>
              <a:defRPr>
                <a:latin typeface="+mn-lt"/>
                <a:ea typeface="Roboto Condensed" pitchFamily="2" charset="0"/>
              </a:defRPr>
            </a:lvl2pPr>
            <a:lvl3pPr marL="1523810" indent="-304762">
              <a:buClr>
                <a:srgbClr val="1B1464"/>
              </a:buClr>
              <a:buFont typeface="Wingdings" panose="05000000000000000000" pitchFamily="2" charset="2"/>
              <a:buChar char="§"/>
              <a:defRPr>
                <a:latin typeface="+mn-lt"/>
                <a:ea typeface="Roboto Condensed" pitchFamily="2" charset="0"/>
              </a:defRPr>
            </a:lvl3pPr>
            <a:lvl4pPr marL="2133334" indent="-304762">
              <a:buClr>
                <a:srgbClr val="1B1464"/>
              </a:buClr>
              <a:buFont typeface="Wingdings" panose="05000000000000000000" pitchFamily="2" charset="2"/>
              <a:buChar char="§"/>
              <a:defRPr>
                <a:latin typeface="+mn-lt"/>
                <a:ea typeface="Roboto Condensed" pitchFamily="2" charset="0"/>
              </a:defRPr>
            </a:lvl4pPr>
            <a:lvl5pPr marL="2744974" indent="-306879">
              <a:buClr>
                <a:srgbClr val="1B1464"/>
              </a:buClr>
              <a:buFont typeface="Wingdings" panose="05000000000000000000" pitchFamily="2" charset="2"/>
              <a:buChar char="§"/>
              <a:defRPr sz="1867">
                <a:latin typeface="+mn-lt"/>
                <a:ea typeface="Roboto Condensed" pitchFamily="2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9264352" y="104937"/>
            <a:ext cx="2844800" cy="22064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B1464"/>
                </a:solidFill>
              </a:defRPr>
            </a:lvl1pPr>
          </a:lstStyle>
          <a:p>
            <a:fld id="{6F6C2005-42B3-470D-9F19-B948B1B31A0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1597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243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el und Inhalt">
  <p:cSld name="2_Titel und Inhal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3;p8">
            <a:extLst>
              <a:ext uri="{FF2B5EF4-FFF2-40B4-BE49-F238E27FC236}">
                <a16:creationId xmlns:a16="http://schemas.microsoft.com/office/drawing/2014/main" id="{753D5880-DD96-4D73-8C5A-F31D82C7BD8C}"/>
              </a:ext>
            </a:extLst>
          </p:cNvPr>
          <p:cNvSpPr/>
          <p:nvPr userDrawn="1"/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rgbClr val="35305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5775AD4-5998-48EA-94AC-17BD01FEBC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3340" y="194324"/>
            <a:ext cx="452120" cy="437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248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D7A489B-02B9-4503-A940-ADBDC68BD7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70" y="432000"/>
            <a:ext cx="10297340" cy="108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8765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3498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7" r:id="rId2"/>
    <p:sldLayoutId id="2147483666" r:id="rId3"/>
    <p:sldLayoutId id="2147483663" r:id="rId4"/>
    <p:sldLayoutId id="2147483664" r:id="rId5"/>
    <p:sldLayoutId id="2147483665" r:id="rId6"/>
    <p:sldLayoutId id="2147483668" r:id="rId7"/>
    <p:sldLayoutId id="2147483670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de-DE" sz="2400" kern="1200" dirty="0" smtClean="0">
          <a:solidFill>
            <a:schemeClr val="bg1"/>
          </a:solidFill>
          <a:latin typeface="+mn-lt"/>
          <a:ea typeface="+mn-ea"/>
          <a:cs typeface="+mn-cs"/>
        </a:defRPr>
      </a:lvl1pPr>
    </p:titleStyle>
    <p:bodyStyle>
      <a:lvl1pPr marL="270000" indent="-270000" algn="l" defTabSz="9144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Clr>
          <a:schemeClr val="tx2">
            <a:lumMod val="75000"/>
          </a:schemeClr>
        </a:buClr>
        <a:buFont typeface="Wingdings" panose="05000000000000000000" pitchFamily="2" charset="2"/>
        <a:buChar char="§"/>
        <a:defRPr sz="16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720000" indent="-270000" algn="l" defTabSz="9144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Clr>
          <a:schemeClr val="tx2">
            <a:lumMod val="75000"/>
          </a:schemeClr>
        </a:buClr>
        <a:buFont typeface="Arial" panose="020B0604020202020204" pitchFamily="34" charset="0"/>
        <a:buChar char="–"/>
        <a:defRPr sz="14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080000" indent="-270000" algn="l" defTabSz="9144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Clr>
          <a:schemeClr val="tx2">
            <a:lumMod val="75000"/>
          </a:schemeClr>
        </a:buClr>
        <a:buFont typeface="Arial" panose="020B0604020202020204" pitchFamily="34" charset="0"/>
        <a:buChar char="–"/>
        <a:defRPr sz="12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440000" indent="-270000" algn="l" defTabSz="9144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Clr>
          <a:schemeClr val="tx2">
            <a:lumMod val="75000"/>
          </a:schemeClr>
        </a:buClr>
        <a:buFont typeface="Arial" panose="020B0604020202020204" pitchFamily="34" charset="0"/>
        <a:buChar char="–"/>
        <a:defRPr sz="105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1800000" indent="-270000" algn="l" defTabSz="9144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Clr>
          <a:schemeClr val="tx2">
            <a:lumMod val="75000"/>
          </a:schemeClr>
        </a:buClr>
        <a:buFont typeface="Arial" panose="020B0604020202020204" pitchFamily="34" charset="0"/>
        <a:buChar char="–"/>
        <a:defRPr sz="9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62">
          <p15:clr>
            <a:srgbClr val="F26B43"/>
          </p15:clr>
        </p15:guide>
        <p15:guide id="2" orient="horz" pos="951">
          <p15:clr>
            <a:srgbClr val="F26B43"/>
          </p15:clr>
        </p15:guide>
        <p15:guide id="3" pos="342">
          <p15:clr>
            <a:srgbClr val="F26B43"/>
          </p15:clr>
        </p15:guide>
        <p15:guide id="4" pos="7336">
          <p15:clr>
            <a:srgbClr val="F26B43"/>
          </p15:clr>
        </p15:guide>
        <p15:guide id="5" orient="horz" pos="51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10" Type="http://schemas.openxmlformats.org/officeDocument/2006/relationships/image" Target="../media/image4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ine Ecke des Rechtecks schneiden 3">
            <a:extLst>
              <a:ext uri="{FF2B5EF4-FFF2-40B4-BE49-F238E27FC236}">
                <a16:creationId xmlns:a16="http://schemas.microsoft.com/office/drawing/2014/main" id="{879F0794-A06F-0046-853B-263008AAF4EE}"/>
              </a:ext>
            </a:extLst>
          </p:cNvPr>
          <p:cNvSpPr/>
          <p:nvPr/>
        </p:nvSpPr>
        <p:spPr>
          <a:xfrm>
            <a:off x="0" y="0"/>
            <a:ext cx="6523093" cy="6869722"/>
          </a:xfrm>
          <a:prstGeom prst="snip1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1436" indent="0" algn="l"/>
            <a:endParaRPr lang="de-DE" sz="4400" b="1" i="0" dirty="0">
              <a:solidFill>
                <a:srgbClr val="002060"/>
              </a:solidFill>
              <a:latin typeface="Poppins ExtraBold" panose="00000900000000000000" pitchFamily="2" charset="0"/>
              <a:ea typeface="Roboto Thin" panose="02000000000000000000" pitchFamily="2" charset="0"/>
              <a:cs typeface="Poppins ExtraBold" panose="00000900000000000000" pitchFamily="2" charset="0"/>
            </a:endParaRPr>
          </a:p>
          <a:p>
            <a:pPr marL="271436" indent="0" algn="l"/>
            <a:endParaRPr lang="de-DE" sz="4400" b="1" i="0" dirty="0">
              <a:solidFill>
                <a:srgbClr val="002060"/>
              </a:solidFill>
              <a:latin typeface="Poppins ExtraBold" panose="00000900000000000000" pitchFamily="2" charset="0"/>
              <a:ea typeface="Roboto Thin" panose="02000000000000000000" pitchFamily="2" charset="0"/>
              <a:cs typeface="Poppins ExtraBold" panose="00000900000000000000" pitchFamily="2" charset="0"/>
            </a:endParaRPr>
          </a:p>
          <a:p>
            <a:pPr marL="271436" indent="0" algn="l"/>
            <a:r>
              <a:rPr lang="de-DE" sz="4400" b="1" dirty="0" err="1">
                <a:solidFill>
                  <a:srgbClr val="002060"/>
                </a:solidFill>
                <a:latin typeface="Poppins ExtraBold" panose="00000900000000000000" pitchFamily="2" charset="0"/>
                <a:ea typeface="Roboto Thin" panose="02000000000000000000" pitchFamily="2" charset="0"/>
                <a:cs typeface="Poppins ExtraBold" panose="00000900000000000000" pitchFamily="2" charset="0"/>
              </a:rPr>
              <a:t>Presentation</a:t>
            </a:r>
            <a:r>
              <a:rPr lang="de-DE" sz="4400" b="1" dirty="0">
                <a:solidFill>
                  <a:srgbClr val="002060"/>
                </a:solidFill>
                <a:latin typeface="Poppins ExtraBold" panose="00000900000000000000" pitchFamily="2" charset="0"/>
                <a:ea typeface="Roboto Thin" panose="02000000000000000000" pitchFamily="2" charset="0"/>
                <a:cs typeface="Poppins ExtraBold" panose="00000900000000000000" pitchFamily="2" charset="0"/>
              </a:rPr>
              <a:t> Title</a:t>
            </a:r>
            <a:endParaRPr lang="de-DE" sz="4400" b="1" i="0" dirty="0">
              <a:solidFill>
                <a:srgbClr val="002060"/>
              </a:solidFill>
              <a:latin typeface="Poppins ExtraBold" panose="00000900000000000000" pitchFamily="2" charset="0"/>
              <a:ea typeface="Roboto Thin" panose="02000000000000000000" pitchFamily="2" charset="0"/>
              <a:cs typeface="Poppins ExtraBold" panose="00000900000000000000" pitchFamily="2" charset="0"/>
            </a:endParaRPr>
          </a:p>
          <a:p>
            <a:pPr marL="271436" indent="0" algn="l"/>
            <a:endParaRPr lang="de-DE" sz="4000" b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271436" indent="0" algn="l"/>
            <a:endParaRPr lang="de-DE" sz="3200" b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271436" indent="0" algn="l"/>
            <a:endParaRPr lang="de-DE" sz="3200" b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271436" indent="0" algn="l"/>
            <a:endParaRPr lang="de-DE" sz="2400" b="0" i="0" baseline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3" name="Abgerundetes Rechteck 6">
            <a:extLst>
              <a:ext uri="{FF2B5EF4-FFF2-40B4-BE49-F238E27FC236}">
                <a16:creationId xmlns:a16="http://schemas.microsoft.com/office/drawing/2014/main" id="{633EE595-784D-3090-FCB2-EA1D0C716ECF}"/>
              </a:ext>
            </a:extLst>
          </p:cNvPr>
          <p:cNvSpPr/>
          <p:nvPr/>
        </p:nvSpPr>
        <p:spPr>
          <a:xfrm>
            <a:off x="365318" y="4692161"/>
            <a:ext cx="5536863" cy="508000"/>
          </a:xfrm>
          <a:prstGeom prst="roundRect">
            <a:avLst>
              <a:gd name="adj" fmla="val 13333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1" i="0" u="none" strike="noStrike" kern="1200" cap="none" spc="0" normalizeH="0" baseline="0" noProof="0" dirty="0">
                <a:ln>
                  <a:noFill/>
                </a:ln>
                <a:solidFill>
                  <a:srgbClr val="39B54A"/>
                </a:solidFill>
                <a:effectLst/>
                <a:uLnTx/>
                <a:uFillTx/>
                <a:latin typeface="Poppins" panose="00000500000000000000" pitchFamily="2" charset="0"/>
                <a:ea typeface="Roboto" panose="02000000000000000000" pitchFamily="2" charset="0"/>
                <a:cs typeface="Poppins" panose="00000500000000000000" pitchFamily="2" charset="0"/>
              </a:rPr>
              <a:t>NAME </a:t>
            </a: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srgbClr val="39B54A"/>
                </a:solidFill>
                <a:effectLst/>
                <a:uLnTx/>
                <a:uFillTx/>
                <a:latin typeface="Poppins" panose="00000500000000000000" pitchFamily="2" charset="0"/>
                <a:ea typeface="Roboto Light" panose="02000000000000000000" pitchFamily="2" charset="0"/>
                <a:cs typeface="Poppins" panose="00000500000000000000" pitchFamily="2" charset="0"/>
              </a:rPr>
              <a:t>| PMC Apache </a:t>
            </a:r>
            <a:r>
              <a:rPr kumimoji="0" lang="de-DE" b="0" i="0" u="none" strike="noStrike" kern="1200" cap="none" spc="0" normalizeH="0" baseline="0" noProof="0" dirty="0" err="1">
                <a:ln>
                  <a:noFill/>
                </a:ln>
                <a:solidFill>
                  <a:srgbClr val="39B54A"/>
                </a:solidFill>
                <a:effectLst/>
                <a:uLnTx/>
                <a:uFillTx/>
                <a:latin typeface="Poppins" panose="00000500000000000000" pitchFamily="2" charset="0"/>
                <a:ea typeface="Roboto Light" panose="02000000000000000000" pitchFamily="2" charset="0"/>
                <a:cs typeface="Poppins" panose="00000500000000000000" pitchFamily="2" charset="0"/>
              </a:rPr>
              <a:t>StreamPipes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rgbClr val="39B54A"/>
              </a:solidFill>
              <a:effectLst/>
              <a:uLnTx/>
              <a:uFillTx/>
              <a:latin typeface="Poppins" panose="00000500000000000000" pitchFamily="2" charset="0"/>
              <a:ea typeface="Roboto Light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Abgerundetes Rechteck 10">
            <a:extLst>
              <a:ext uri="{FF2B5EF4-FFF2-40B4-BE49-F238E27FC236}">
                <a16:creationId xmlns:a16="http://schemas.microsoft.com/office/drawing/2014/main" id="{DF519746-75AB-FF53-7B6E-36AB262E85AF}"/>
              </a:ext>
            </a:extLst>
          </p:cNvPr>
          <p:cNvSpPr/>
          <p:nvPr/>
        </p:nvSpPr>
        <p:spPr>
          <a:xfrm>
            <a:off x="365318" y="5163089"/>
            <a:ext cx="3793561" cy="508000"/>
          </a:xfrm>
          <a:prstGeom prst="roundRect">
            <a:avLst>
              <a:gd name="adj" fmla="val 13333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l"/>
            <a:r>
              <a:rPr lang="de-DE" sz="2400" b="1" i="0" baseline="0" dirty="0" err="1">
                <a:solidFill>
                  <a:srgbClr val="39B54A"/>
                </a:solidFill>
                <a:latin typeface="Poppins Light" panose="00000400000000000000" pitchFamily="2" charset="0"/>
                <a:ea typeface="Roboto" panose="02000000000000000000" pitchFamily="2" charset="0"/>
                <a:cs typeface="Poppins Light" panose="00000400000000000000" pitchFamily="2" charset="0"/>
              </a:rPr>
              <a:t>Venue</a:t>
            </a:r>
            <a:r>
              <a:rPr lang="de-DE" sz="2400" b="1" i="0" baseline="0" dirty="0">
                <a:solidFill>
                  <a:srgbClr val="39B54A"/>
                </a:solidFill>
                <a:latin typeface="Poppins Light" panose="00000400000000000000" pitchFamily="2" charset="0"/>
                <a:ea typeface="Roboto" panose="02000000000000000000" pitchFamily="2" charset="0"/>
                <a:cs typeface="Poppins Light" panose="00000400000000000000" pitchFamily="2" charset="0"/>
              </a:rPr>
              <a:t> </a:t>
            </a:r>
            <a:r>
              <a:rPr lang="de-DE" sz="2400" b="0" i="0" baseline="0" dirty="0">
                <a:solidFill>
                  <a:srgbClr val="39B54A"/>
                </a:solidFill>
                <a:latin typeface="Poppins Light" panose="00000400000000000000" pitchFamily="2" charset="0"/>
                <a:ea typeface="Roboto Thin" panose="02000000000000000000" pitchFamily="2" charset="0"/>
                <a:cs typeface="Poppins Light" panose="00000400000000000000" pitchFamily="2" charset="0"/>
              </a:rPr>
              <a:t>| Date</a:t>
            </a:r>
            <a:endParaRPr lang="de-DE" sz="3200" b="0" i="0" dirty="0">
              <a:solidFill>
                <a:srgbClr val="39B54A"/>
              </a:solidFill>
              <a:latin typeface="Poppins Light" panose="00000400000000000000" pitchFamily="2" charset="0"/>
              <a:ea typeface="Roboto Thin" panose="02000000000000000000" pitchFamily="2" charset="0"/>
              <a:cs typeface="Poppins Light" panose="00000400000000000000" pitchFamily="2" charset="0"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A586DEC-75D1-462D-8CD5-D0AA581B7D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103" y="549783"/>
            <a:ext cx="3330376" cy="703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454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084C9F-2421-523B-348A-F51202FD0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715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604AF33A-B694-E69F-5C7B-6AA00EA73CEE}"/>
              </a:ext>
            </a:extLst>
          </p:cNvPr>
          <p:cNvSpPr txBox="1"/>
          <p:nvPr/>
        </p:nvSpPr>
        <p:spPr>
          <a:xfrm>
            <a:off x="3521528" y="3042557"/>
            <a:ext cx="5148943" cy="77288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Aft>
                <a:spcPts val="1000"/>
              </a:spcAft>
            </a:pPr>
            <a:r>
              <a:rPr lang="de-DE" sz="4400" dirty="0">
                <a:solidFill>
                  <a:schemeClr val="bg1">
                    <a:lumMod val="95000"/>
                  </a:schemeClr>
                </a:solidFill>
                <a:latin typeface="Poppins Bold" panose="00000800000000000000" pitchFamily="2" charset="0"/>
                <a:cs typeface="Poppins Bold" panose="00000800000000000000" pitchFamily="2" charset="0"/>
              </a:rPr>
              <a:t>Project </a:t>
            </a:r>
            <a:r>
              <a:rPr lang="de-DE" sz="4400" dirty="0" err="1">
                <a:solidFill>
                  <a:schemeClr val="bg1">
                    <a:lumMod val="95000"/>
                  </a:schemeClr>
                </a:solidFill>
                <a:latin typeface="Poppins Bold" panose="00000800000000000000" pitchFamily="2" charset="0"/>
                <a:cs typeface="Poppins Bold" panose="00000800000000000000" pitchFamily="2" charset="0"/>
              </a:rPr>
              <a:t>Overview</a:t>
            </a:r>
            <a:endParaRPr lang="de-DE" sz="4400" dirty="0">
              <a:solidFill>
                <a:schemeClr val="bg1">
                  <a:lumMod val="95000"/>
                </a:schemeClr>
              </a:solidFill>
              <a:latin typeface="Poppins Bold" panose="00000800000000000000" pitchFamily="2" charset="0"/>
              <a:cs typeface="Poppins Bold" panose="000008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16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B22A53-D999-DCE0-768F-AE7C17611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D24F18A-D1B0-757D-BD7F-5946E2B547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0582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37D48E4-667C-E842-BBA6-AB3CA5D7D7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83709" y="74141"/>
            <a:ext cx="3707499" cy="6783858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D06DE4F9-50F2-024A-B37F-6DD1CABE0E88}"/>
              </a:ext>
            </a:extLst>
          </p:cNvPr>
          <p:cNvSpPr/>
          <p:nvPr/>
        </p:nvSpPr>
        <p:spPr>
          <a:xfrm>
            <a:off x="8483709" y="11724"/>
            <a:ext cx="3707499" cy="6857999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 err="1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" name="Eine Ecke des Rechtecks schneiden 9">
            <a:extLst>
              <a:ext uri="{FF2B5EF4-FFF2-40B4-BE49-F238E27FC236}">
                <a16:creationId xmlns:a16="http://schemas.microsoft.com/office/drawing/2014/main" id="{122BE2A2-868A-154B-8CFC-1AB72F3D53E4}"/>
              </a:ext>
            </a:extLst>
          </p:cNvPr>
          <p:cNvSpPr/>
          <p:nvPr/>
        </p:nvSpPr>
        <p:spPr>
          <a:xfrm>
            <a:off x="794" y="0"/>
            <a:ext cx="8482914" cy="6869722"/>
          </a:xfrm>
          <a:prstGeom prst="snip1Rect">
            <a:avLst>
              <a:gd name="adj" fmla="val 0"/>
            </a:avLst>
          </a:prstGeom>
          <a:solidFill>
            <a:srgbClr val="39B5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1436"/>
            <a:endParaRPr lang="de-DE" sz="2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271436"/>
            <a:endParaRPr lang="de-DE" sz="2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l"/>
            <a:endParaRPr lang="de-DE" sz="32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8" name="Textplatzhalter 7">
            <a:extLst>
              <a:ext uri="{FF2B5EF4-FFF2-40B4-BE49-F238E27FC236}">
                <a16:creationId xmlns:a16="http://schemas.microsoft.com/office/drawing/2014/main" id="{06501F15-B145-8B40-B132-6B5BEE7D8C24}"/>
              </a:ext>
            </a:extLst>
          </p:cNvPr>
          <p:cNvSpPr txBox="1">
            <a:spLocks/>
          </p:cNvSpPr>
          <p:nvPr/>
        </p:nvSpPr>
        <p:spPr bwMode="gray">
          <a:xfrm>
            <a:off x="795" y="535148"/>
            <a:ext cx="8482914" cy="13906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–"/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–"/>
              <a:defRPr sz="12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–"/>
              <a:defRPr sz="105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–"/>
              <a:defRPr sz="9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7199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Let‘s</a:t>
            </a:r>
            <a:r>
              <a:rPr lang="de-DE" sz="7199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de-DE" sz="7199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connect</a:t>
            </a:r>
            <a:r>
              <a:rPr lang="de-DE" sz="7199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!</a:t>
            </a:r>
            <a:endParaRPr lang="de-DE" sz="9599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F3C5871-8E7D-A644-BD66-165696304E00}"/>
              </a:ext>
            </a:extLst>
          </p:cNvPr>
          <p:cNvGrpSpPr/>
          <p:nvPr/>
        </p:nvGrpSpPr>
        <p:grpSpPr>
          <a:xfrm>
            <a:off x="1573226" y="2739564"/>
            <a:ext cx="5338049" cy="2753439"/>
            <a:chOff x="1938674" y="2346147"/>
            <a:chExt cx="5338049" cy="2753439"/>
          </a:xfrm>
        </p:grpSpPr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7EC9CC1C-BD7C-7F49-9309-AFCCA5B1908D}"/>
                </a:ext>
              </a:extLst>
            </p:cNvPr>
            <p:cNvSpPr/>
            <p:nvPr/>
          </p:nvSpPr>
          <p:spPr>
            <a:xfrm>
              <a:off x="2525399" y="2346147"/>
              <a:ext cx="4751324" cy="642547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dirty="0" err="1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 panose="020B0604020202020204" pitchFamily="34" charset="0"/>
                </a:rPr>
                <a:t>streampipes.apache.org</a:t>
              </a:r>
              <a:endParaRPr lang="de-DE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4" name="Rechteck 33">
              <a:extLst>
                <a:ext uri="{FF2B5EF4-FFF2-40B4-BE49-F238E27FC236}">
                  <a16:creationId xmlns:a16="http://schemas.microsoft.com/office/drawing/2014/main" id="{803233E1-FB77-8D4C-B2D6-AC017D9FF003}"/>
                </a:ext>
              </a:extLst>
            </p:cNvPr>
            <p:cNvSpPr/>
            <p:nvPr/>
          </p:nvSpPr>
          <p:spPr>
            <a:xfrm flipH="1">
              <a:off x="7231010" y="2374059"/>
              <a:ext cx="45713" cy="588660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400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cxnSp>
          <p:nvCxnSpPr>
            <p:cNvPr id="35" name="Gerade Verbindung 34">
              <a:extLst>
                <a:ext uri="{FF2B5EF4-FFF2-40B4-BE49-F238E27FC236}">
                  <a16:creationId xmlns:a16="http://schemas.microsoft.com/office/drawing/2014/main" id="{553C0508-BF47-6F4E-B3B0-D78D67D4EBA5}"/>
                </a:ext>
              </a:extLst>
            </p:cNvPr>
            <p:cNvCxnSpPr>
              <a:cxnSpLocks/>
              <a:endCxn id="36" idx="2"/>
            </p:cNvCxnSpPr>
            <p:nvPr/>
          </p:nvCxnSpPr>
          <p:spPr>
            <a:xfrm flipH="1">
              <a:off x="2232036" y="2960782"/>
              <a:ext cx="5024998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46432501-66A3-0646-A5AD-40D432E9FD15}"/>
                </a:ext>
              </a:extLst>
            </p:cNvPr>
            <p:cNvSpPr>
              <a:spLocks/>
            </p:cNvSpPr>
            <p:nvPr/>
          </p:nvSpPr>
          <p:spPr>
            <a:xfrm flipH="1">
              <a:off x="1938674" y="2374058"/>
              <a:ext cx="586724" cy="586724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28" tIns="45714" rIns="91428" bIns="457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2000" dirty="0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pic>
          <p:nvPicPr>
            <p:cNvPr id="37" name="Grafik 36">
              <a:extLst>
                <a:ext uri="{FF2B5EF4-FFF2-40B4-BE49-F238E27FC236}">
                  <a16:creationId xmlns:a16="http://schemas.microsoft.com/office/drawing/2014/main" id="{64A30FEF-4F62-FC4C-BDB3-8C329133BE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1500"/>
                      </a14:imgEffect>
                      <a14:imgEffect>
                        <a14:saturation sat="400000"/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45311" y="2486430"/>
              <a:ext cx="373450" cy="373446"/>
            </a:xfrm>
            <a:prstGeom prst="rect">
              <a:avLst/>
            </a:prstGeom>
          </p:spPr>
        </p:pic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2F25721E-23AF-9241-B7AD-6D239B52BC28}"/>
                </a:ext>
              </a:extLst>
            </p:cNvPr>
            <p:cNvSpPr/>
            <p:nvPr/>
          </p:nvSpPr>
          <p:spPr>
            <a:xfrm>
              <a:off x="2525399" y="3042577"/>
              <a:ext cx="4751324" cy="642547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dirty="0" err="1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 panose="020B0604020202020204" pitchFamily="34" charset="0"/>
                </a:rPr>
                <a:t>streampipes.apache.org</a:t>
              </a:r>
              <a:r>
                <a:rPr lang="de-DE" sz="24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 panose="020B0604020202020204" pitchFamily="34" charset="0"/>
                </a:rPr>
                <a:t>/</a:t>
              </a:r>
              <a:r>
                <a:rPr lang="de-DE" sz="2400" dirty="0" err="1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 panose="020B0604020202020204" pitchFamily="34" charset="0"/>
                </a:rPr>
                <a:t>docs</a:t>
              </a:r>
              <a:endParaRPr lang="de-DE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50" name="Rechteck 49">
              <a:extLst>
                <a:ext uri="{FF2B5EF4-FFF2-40B4-BE49-F238E27FC236}">
                  <a16:creationId xmlns:a16="http://schemas.microsoft.com/office/drawing/2014/main" id="{4302C5BF-AB6B-3248-9A1E-ADF216032626}"/>
                </a:ext>
              </a:extLst>
            </p:cNvPr>
            <p:cNvSpPr/>
            <p:nvPr/>
          </p:nvSpPr>
          <p:spPr>
            <a:xfrm flipH="1">
              <a:off x="7222918" y="3070489"/>
              <a:ext cx="45713" cy="588660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400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cxnSp>
          <p:nvCxnSpPr>
            <p:cNvPr id="51" name="Gerade Verbindung 50">
              <a:extLst>
                <a:ext uri="{FF2B5EF4-FFF2-40B4-BE49-F238E27FC236}">
                  <a16:creationId xmlns:a16="http://schemas.microsoft.com/office/drawing/2014/main" id="{E4E7BA08-25DD-EE4A-9703-661D6DD6B36D}"/>
                </a:ext>
              </a:extLst>
            </p:cNvPr>
            <p:cNvCxnSpPr>
              <a:cxnSpLocks/>
              <a:endCxn id="52" idx="2"/>
            </p:cNvCxnSpPr>
            <p:nvPr/>
          </p:nvCxnSpPr>
          <p:spPr>
            <a:xfrm flipH="1" flipV="1">
              <a:off x="2232036" y="3657212"/>
              <a:ext cx="5034848" cy="2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hteck 51">
              <a:extLst>
                <a:ext uri="{FF2B5EF4-FFF2-40B4-BE49-F238E27FC236}">
                  <a16:creationId xmlns:a16="http://schemas.microsoft.com/office/drawing/2014/main" id="{5C0E4EDE-C396-F946-8E67-6542B61309C2}"/>
                </a:ext>
              </a:extLst>
            </p:cNvPr>
            <p:cNvSpPr>
              <a:spLocks/>
            </p:cNvSpPr>
            <p:nvPr/>
          </p:nvSpPr>
          <p:spPr>
            <a:xfrm flipH="1">
              <a:off x="1938674" y="3070488"/>
              <a:ext cx="586724" cy="586724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28" tIns="45714" rIns="91428" bIns="457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2000" dirty="0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pic>
          <p:nvPicPr>
            <p:cNvPr id="54" name="Grafik 53">
              <a:extLst>
                <a:ext uri="{FF2B5EF4-FFF2-40B4-BE49-F238E27FC236}">
                  <a16:creationId xmlns:a16="http://schemas.microsoft.com/office/drawing/2014/main" id="{15F86D88-03B9-8F45-BF0B-B17090BE7F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100000" contrast="-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44361" y="3168857"/>
              <a:ext cx="374400" cy="374400"/>
            </a:xfrm>
            <a:prstGeom prst="rect">
              <a:avLst/>
            </a:prstGeom>
          </p:spPr>
        </p:pic>
        <p:sp>
          <p:nvSpPr>
            <p:cNvPr id="61" name="Rechteck 60">
              <a:extLst>
                <a:ext uri="{FF2B5EF4-FFF2-40B4-BE49-F238E27FC236}">
                  <a16:creationId xmlns:a16="http://schemas.microsoft.com/office/drawing/2014/main" id="{FBB1A1C6-D424-7F4A-9CF0-69C37979F923}"/>
                </a:ext>
              </a:extLst>
            </p:cNvPr>
            <p:cNvSpPr/>
            <p:nvPr/>
          </p:nvSpPr>
          <p:spPr>
            <a:xfrm>
              <a:off x="2525399" y="3749808"/>
              <a:ext cx="4751324" cy="642547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dirty="0" err="1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 panose="020B0604020202020204" pitchFamily="34" charset="0"/>
                </a:rPr>
                <a:t>apache</a:t>
              </a:r>
              <a:r>
                <a:rPr lang="de-DE" sz="24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 panose="020B0604020202020204" pitchFamily="34" charset="0"/>
                </a:rPr>
                <a:t>/</a:t>
              </a:r>
              <a:r>
                <a:rPr lang="de-DE" sz="2400" dirty="0" err="1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 panose="020B0604020202020204" pitchFamily="34" charset="0"/>
                </a:rPr>
                <a:t>streampipes</a:t>
              </a:r>
              <a:endParaRPr lang="de-DE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62" name="Rechteck 61">
              <a:extLst>
                <a:ext uri="{FF2B5EF4-FFF2-40B4-BE49-F238E27FC236}">
                  <a16:creationId xmlns:a16="http://schemas.microsoft.com/office/drawing/2014/main" id="{35151968-DF99-E940-8E99-348895465DAE}"/>
                </a:ext>
              </a:extLst>
            </p:cNvPr>
            <p:cNvSpPr/>
            <p:nvPr/>
          </p:nvSpPr>
          <p:spPr>
            <a:xfrm flipH="1">
              <a:off x="7222918" y="3777720"/>
              <a:ext cx="45713" cy="588660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400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cxnSp>
          <p:nvCxnSpPr>
            <p:cNvPr id="63" name="Gerade Verbindung 62">
              <a:extLst>
                <a:ext uri="{FF2B5EF4-FFF2-40B4-BE49-F238E27FC236}">
                  <a16:creationId xmlns:a16="http://schemas.microsoft.com/office/drawing/2014/main" id="{420E3CFF-F7C4-C145-93A0-498B63538DF7}"/>
                </a:ext>
              </a:extLst>
            </p:cNvPr>
            <p:cNvCxnSpPr>
              <a:cxnSpLocks/>
              <a:stCxn id="62" idx="2"/>
              <a:endCxn id="64" idx="2"/>
            </p:cNvCxnSpPr>
            <p:nvPr/>
          </p:nvCxnSpPr>
          <p:spPr>
            <a:xfrm flipH="1" flipV="1">
              <a:off x="2232036" y="4364443"/>
              <a:ext cx="5013738" cy="1937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Rechteck 63">
              <a:extLst>
                <a:ext uri="{FF2B5EF4-FFF2-40B4-BE49-F238E27FC236}">
                  <a16:creationId xmlns:a16="http://schemas.microsoft.com/office/drawing/2014/main" id="{68182D1D-E0D4-8A4E-A85A-B3F852F34D36}"/>
                </a:ext>
              </a:extLst>
            </p:cNvPr>
            <p:cNvSpPr>
              <a:spLocks/>
            </p:cNvSpPr>
            <p:nvPr/>
          </p:nvSpPr>
          <p:spPr>
            <a:xfrm flipH="1">
              <a:off x="1938674" y="3777719"/>
              <a:ext cx="586724" cy="586724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28" tIns="45714" rIns="91428" bIns="457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2000" dirty="0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pic>
          <p:nvPicPr>
            <p:cNvPr id="66" name="Grafik 65">
              <a:extLst>
                <a:ext uri="{FF2B5EF4-FFF2-40B4-BE49-F238E27FC236}">
                  <a16:creationId xmlns:a16="http://schemas.microsoft.com/office/drawing/2014/main" id="{6A6B504E-620D-B648-AEC7-2107ED596CE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50865" y="3883882"/>
              <a:ext cx="374404" cy="374400"/>
            </a:xfrm>
            <a:prstGeom prst="rect">
              <a:avLst/>
            </a:prstGeom>
          </p:spPr>
        </p:pic>
        <p:sp>
          <p:nvSpPr>
            <p:cNvPr id="67" name="Rechteck 66">
              <a:extLst>
                <a:ext uri="{FF2B5EF4-FFF2-40B4-BE49-F238E27FC236}">
                  <a16:creationId xmlns:a16="http://schemas.microsoft.com/office/drawing/2014/main" id="{D50CA31B-7389-7A42-9858-67099F3BA543}"/>
                </a:ext>
              </a:extLst>
            </p:cNvPr>
            <p:cNvSpPr/>
            <p:nvPr/>
          </p:nvSpPr>
          <p:spPr>
            <a:xfrm>
              <a:off x="2525399" y="4457039"/>
              <a:ext cx="4751324" cy="642547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 panose="020B0604020202020204" pitchFamily="34" charset="0"/>
                </a:rPr>
                <a:t>@</a:t>
              </a:r>
              <a:r>
                <a:rPr lang="de-DE" sz="2400" dirty="0" err="1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 panose="020B0604020202020204" pitchFamily="34" charset="0"/>
                </a:rPr>
                <a:t>streampipes</a:t>
              </a:r>
              <a:endParaRPr lang="de-DE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68" name="Rechteck 67">
              <a:extLst>
                <a:ext uri="{FF2B5EF4-FFF2-40B4-BE49-F238E27FC236}">
                  <a16:creationId xmlns:a16="http://schemas.microsoft.com/office/drawing/2014/main" id="{2D4F00DA-2521-B748-AD9B-4792E509F703}"/>
                </a:ext>
              </a:extLst>
            </p:cNvPr>
            <p:cNvSpPr/>
            <p:nvPr/>
          </p:nvSpPr>
          <p:spPr>
            <a:xfrm flipH="1">
              <a:off x="7222918" y="4484951"/>
              <a:ext cx="45713" cy="588660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400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cxnSp>
          <p:nvCxnSpPr>
            <p:cNvPr id="69" name="Gerade Verbindung 68">
              <a:extLst>
                <a:ext uri="{FF2B5EF4-FFF2-40B4-BE49-F238E27FC236}">
                  <a16:creationId xmlns:a16="http://schemas.microsoft.com/office/drawing/2014/main" id="{1A68967A-310B-7D42-8ADC-1FDCE0D06591}"/>
                </a:ext>
              </a:extLst>
            </p:cNvPr>
            <p:cNvCxnSpPr>
              <a:cxnSpLocks/>
              <a:stCxn id="68" idx="2"/>
              <a:endCxn id="70" idx="2"/>
            </p:cNvCxnSpPr>
            <p:nvPr/>
          </p:nvCxnSpPr>
          <p:spPr>
            <a:xfrm flipH="1" flipV="1">
              <a:off x="2232036" y="5071674"/>
              <a:ext cx="5013738" cy="1937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3C8F4AD7-4555-D04F-981C-81DED962DD7C}"/>
                </a:ext>
              </a:extLst>
            </p:cNvPr>
            <p:cNvSpPr>
              <a:spLocks/>
            </p:cNvSpPr>
            <p:nvPr/>
          </p:nvSpPr>
          <p:spPr>
            <a:xfrm flipH="1">
              <a:off x="1938674" y="4484950"/>
              <a:ext cx="586724" cy="586724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28" tIns="45714" rIns="91428" bIns="457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2000" dirty="0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pic>
          <p:nvPicPr>
            <p:cNvPr id="72" name="Grafik 71">
              <a:extLst>
                <a:ext uri="{FF2B5EF4-FFF2-40B4-BE49-F238E27FC236}">
                  <a16:creationId xmlns:a16="http://schemas.microsoft.com/office/drawing/2014/main" id="{DDE4A169-F9C8-7346-BC1E-F646EFCB0CB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51932" y="4601756"/>
              <a:ext cx="374400" cy="374400"/>
            </a:xfrm>
            <a:prstGeom prst="rect">
              <a:avLst/>
            </a:prstGeom>
          </p:spPr>
        </p:pic>
      </p:grpSp>
      <p:sp>
        <p:nvSpPr>
          <p:cNvPr id="4" name="Ellipse 3">
            <a:extLst>
              <a:ext uri="{FF2B5EF4-FFF2-40B4-BE49-F238E27FC236}">
                <a16:creationId xmlns:a16="http://schemas.microsoft.com/office/drawing/2014/main" id="{BB722B44-BB8F-F7F3-FBBB-C84C74403463}"/>
              </a:ext>
            </a:extLst>
          </p:cNvPr>
          <p:cNvSpPr/>
          <p:nvPr/>
        </p:nvSpPr>
        <p:spPr>
          <a:xfrm>
            <a:off x="7714444" y="5797370"/>
            <a:ext cx="918554" cy="9054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 err="1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B91C585-349D-EEF4-E565-5630B521E26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583" y="5898391"/>
            <a:ext cx="3330376" cy="703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73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2_FZI Masterpräsentation">
  <a:themeElements>
    <a:clrScheme name="FZI">
      <a:dk1>
        <a:sysClr val="windowText" lastClr="000000"/>
      </a:dk1>
      <a:lt1>
        <a:sysClr val="window" lastClr="FFFFFF"/>
      </a:lt1>
      <a:dk2>
        <a:srgbClr val="58585A"/>
      </a:dk2>
      <a:lt2>
        <a:srgbClr val="FFFFFF"/>
      </a:lt2>
      <a:accent1>
        <a:srgbClr val="007749"/>
      </a:accent1>
      <a:accent2>
        <a:srgbClr val="818085"/>
      </a:accent2>
      <a:accent3>
        <a:srgbClr val="0064A3"/>
      </a:accent3>
      <a:accent4>
        <a:srgbClr val="C10033"/>
      </a:accent4>
      <a:accent5>
        <a:srgbClr val="FABB08"/>
      </a:accent5>
      <a:accent6>
        <a:srgbClr val="88C3E6"/>
      </a:accent6>
      <a:hlink>
        <a:srgbClr val="818085"/>
      </a:hlink>
      <a:folHlink>
        <a:srgbClr val="818085"/>
      </a:folHlink>
    </a:clrScheme>
    <a:fontScheme name="FZ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36000" tIns="36000" rIns="36000" bIns="36000" rtlCol="0" anchor="ctr"/>
      <a:lstStyle>
        <a:defPPr algn="ctr">
          <a:lnSpc>
            <a:spcPct val="90000"/>
          </a:lnSpc>
          <a:spcAft>
            <a:spcPts val="1000"/>
          </a:spcAft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</a:spPr>
      <a:bodyPr wrap="square" lIns="0" tIns="0" rIns="0" bIns="0" rtlCol="0">
        <a:noAutofit/>
      </a:bodyPr>
      <a:lstStyle>
        <a:defPPr algn="l">
          <a:lnSpc>
            <a:spcPct val="110000"/>
          </a:lnSpc>
          <a:spcAft>
            <a:spcPts val="1000"/>
          </a:spcAft>
          <a:defRPr dirty="0" smtClean="0">
            <a:solidFill>
              <a:schemeClr val="tx2">
                <a:lumMod val="7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7E4277EAFE2A84C9478EF885C914492" ma:contentTypeVersion="15" ma:contentTypeDescription="Ein neues Dokument erstellen." ma:contentTypeScope="" ma:versionID="a42fba5cb299d33d526ef6562ad4727c">
  <xsd:schema xmlns:xsd="http://www.w3.org/2001/XMLSchema" xmlns:xs="http://www.w3.org/2001/XMLSchema" xmlns:p="http://schemas.microsoft.com/office/2006/metadata/properties" xmlns:ns2="8e4035a2-6cb4-4c88-b51e-1fb39d794b14" xmlns:ns3="fa3a5507-6847-49de-969e-8e6e8683c827" targetNamespace="http://schemas.microsoft.com/office/2006/metadata/properties" ma:root="true" ma:fieldsID="7b81a6a6b55410119a1896975ffbe766" ns2:_="" ns3:_="">
    <xsd:import namespace="8e4035a2-6cb4-4c88-b51e-1fb39d794b14"/>
    <xsd:import namespace="fa3a5507-6847-49de-969e-8e6e8683c8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_Flow_SignoffStatu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4035a2-6cb4-4c88-b51e-1fb39d794b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Flow_SignoffStatus" ma:index="10" nillable="true" ma:displayName="Sign-off status" ma:internalName="Sign_x002d_off_x0020_status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Bildmarkierungen" ma:readOnly="false" ma:fieldId="{5cf76f15-5ced-4ddc-b409-7134ff3c332f}" ma:taxonomyMulti="true" ma:sspId="31a134e9-97a6-49b1-825f-e0ef2bed8e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3a5507-6847-49de-969e-8e6e8683c827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d58493c2-8653-460f-af71-88e5032aa002}" ma:internalName="TaxCatchAll" ma:showField="CatchAllData" ma:web="fa3a5507-6847-49de-969e-8e6e8683c8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E212E63-7B04-42C3-9CA9-ADDF68048FE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859D36D-62CB-40C7-8F14-AB2D44194B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4035a2-6cb4-4c88-b51e-1fb39d794b14"/>
    <ds:schemaRef ds:uri="fa3a5507-6847-49de-969e-8e6e8683c8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Breitbild</PresentationFormat>
  <Paragraphs>14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6" baseType="lpstr">
      <vt:lpstr>Arial</vt:lpstr>
      <vt:lpstr>Calibri</vt:lpstr>
      <vt:lpstr>Poppins</vt:lpstr>
      <vt:lpstr>Poppins Black</vt:lpstr>
      <vt:lpstr>Poppins Bold</vt:lpstr>
      <vt:lpstr>Poppins ExtraBold</vt:lpstr>
      <vt:lpstr>Poppins Light</vt:lpstr>
      <vt:lpstr>Poppins SemiBold</vt:lpstr>
      <vt:lpstr>Roboto</vt:lpstr>
      <vt:lpstr>Wingdings</vt:lpstr>
      <vt:lpstr>2_FZI Masterpräsentation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Dominik Riemer</dc:creator>
  <cp:lastModifiedBy>Dominik Riemer</cp:lastModifiedBy>
  <cp:revision>2</cp:revision>
  <dcterms:created xsi:type="dcterms:W3CDTF">2022-10-01T19:07:03Z</dcterms:created>
  <dcterms:modified xsi:type="dcterms:W3CDTF">2022-12-08T21:32:48Z</dcterms:modified>
</cp:coreProperties>
</file>