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62" r:id="rId5"/>
    <p:sldId id="258" r:id="rId6"/>
    <p:sldId id="264" r:id="rId7"/>
    <p:sldId id="259" r:id="rId8"/>
    <p:sldId id="260" r:id="rId9"/>
    <p:sldId id="265" r:id="rId10"/>
    <p:sldId id="263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ATS Internals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/>
              <a:t>Source Code Reading &amp; Analysis</a:t>
            </a:r>
          </a:p>
          <a:p>
            <a:r>
              <a:rPr lang="en-US" altLang="zh-CN" dirty="0"/>
              <a:t>by </a:t>
            </a:r>
            <a:r>
              <a:rPr lang="en-US" altLang="zh-CN" dirty="0" err="1"/>
              <a:t>Oknet</a:t>
            </a:r>
            <a:endParaRPr lang="en-US" altLang="zh-CN" dirty="0"/>
          </a:p>
          <a:p>
            <a:r>
              <a:rPr lang="en-US" altLang="zh-CN" dirty="0"/>
              <a:t>xuchao@skyguard.com.cn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2894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Multi Language Edition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/>
              <a:t>Named Style</a:t>
            </a:r>
          </a:p>
          <a:p>
            <a:pPr lvl="1"/>
            <a:r>
              <a:rPr lang="en-US" altLang="zh-CN" sz="2400" dirty="0"/>
              <a:t>Filename.[country name].md</a:t>
            </a:r>
            <a:endParaRPr lang="zh-CN" altLang="en-US" sz="2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461" y="0"/>
            <a:ext cx="6334539" cy="9291734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6230994" y="2823201"/>
            <a:ext cx="2520000" cy="0"/>
          </a:xfrm>
          <a:prstGeom prst="line">
            <a:avLst/>
          </a:prstGeom>
          <a:ln w="571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6224364" y="3896139"/>
            <a:ext cx="3568993" cy="7120"/>
          </a:xfrm>
          <a:prstGeom prst="line">
            <a:avLst/>
          </a:prstGeom>
          <a:ln w="571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876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Thanks.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57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Directory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696278"/>
            <a:ext cx="9871396" cy="5161721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CH01 </a:t>
            </a:r>
            <a:r>
              <a:rPr lang="en-US" altLang="zh-CN" sz="2800" dirty="0" err="1"/>
              <a:t>EventSystem</a:t>
            </a:r>
            <a:r>
              <a:rPr lang="en-US" altLang="zh-CN" sz="2800" dirty="0"/>
              <a:t> (done &amp; in translating)</a:t>
            </a:r>
          </a:p>
          <a:p>
            <a:r>
              <a:rPr lang="en-US" altLang="zh-CN" sz="2800" dirty="0"/>
              <a:t>CH02 </a:t>
            </a:r>
            <a:r>
              <a:rPr lang="en-US" altLang="zh-CN" sz="2800" dirty="0" err="1"/>
              <a:t>IOCore</a:t>
            </a:r>
            <a:r>
              <a:rPr lang="en-US" altLang="zh-CN" sz="2800" dirty="0"/>
              <a:t> Net Sub-system (done &amp; to be trans)</a:t>
            </a:r>
          </a:p>
          <a:p>
            <a:r>
              <a:rPr lang="en-US" altLang="zh-CN" sz="2800" dirty="0"/>
              <a:t>CH03 </a:t>
            </a:r>
            <a:r>
              <a:rPr lang="en-US" altLang="zh-CN" sz="2800" dirty="0" err="1"/>
              <a:t>IOCore</a:t>
            </a:r>
            <a:r>
              <a:rPr lang="en-US" altLang="zh-CN" sz="2800" dirty="0"/>
              <a:t> SSL Sub-system(done &amp; to be trans)</a:t>
            </a:r>
          </a:p>
          <a:p>
            <a:r>
              <a:rPr lang="en-US" altLang="zh-CN" sz="2800" dirty="0"/>
              <a:t>CH04 Session(done &amp; to be trans)</a:t>
            </a:r>
          </a:p>
          <a:p>
            <a:r>
              <a:rPr lang="en-US" altLang="zh-CN" sz="2400" dirty="0"/>
              <a:t>CH05 State Machine (in-progress)</a:t>
            </a:r>
          </a:p>
          <a:p>
            <a:r>
              <a:rPr lang="en-US" altLang="zh-CN" dirty="0"/>
              <a:t>CH06 </a:t>
            </a:r>
            <a:r>
              <a:rPr lang="en-US" altLang="zh-CN" dirty="0" err="1"/>
              <a:t>HostDB</a:t>
            </a:r>
            <a:r>
              <a:rPr lang="en-US" altLang="zh-CN" dirty="0"/>
              <a:t> Sub-system</a:t>
            </a:r>
          </a:p>
          <a:p>
            <a:r>
              <a:rPr lang="en-US" altLang="zh-CN" dirty="0"/>
              <a:t>CH07 DNS Sub-system</a:t>
            </a:r>
          </a:p>
          <a:p>
            <a:r>
              <a:rPr lang="en-US" altLang="zh-CN" dirty="0"/>
              <a:t>CH08 </a:t>
            </a:r>
            <a:r>
              <a:rPr lang="en-US" altLang="zh-CN" dirty="0" err="1"/>
              <a:t>HttpSM</a:t>
            </a:r>
            <a:endParaRPr lang="en-US" altLang="zh-CN" dirty="0"/>
          </a:p>
          <a:p>
            <a:r>
              <a:rPr lang="en-US" altLang="zh-CN" dirty="0"/>
              <a:t>CH09 AIO Sub-system</a:t>
            </a:r>
          </a:p>
          <a:p>
            <a:r>
              <a:rPr lang="en-US" altLang="zh-CN" dirty="0"/>
              <a:t>CH10 Cache Sub-system</a:t>
            </a:r>
          </a:p>
          <a:p>
            <a:r>
              <a:rPr lang="en-US" altLang="zh-CN" dirty="0"/>
              <a:t>CH11 Log Sub-system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207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66" y="152400"/>
            <a:ext cx="9991725" cy="67056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146853" y="691842"/>
            <a:ext cx="6506909" cy="633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https://github.com/oknet/atsinternals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027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EventSystem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590261"/>
            <a:ext cx="8596668" cy="4929809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Base</a:t>
            </a:r>
          </a:p>
          <a:p>
            <a:pPr lvl="1"/>
            <a:r>
              <a:rPr lang="en-US" altLang="zh-CN" sz="1800" dirty="0" err="1"/>
              <a:t>ProxyMutex</a:t>
            </a:r>
            <a:endParaRPr lang="en-US" altLang="zh-CN" sz="1800" dirty="0"/>
          </a:p>
          <a:p>
            <a:pPr lvl="1"/>
            <a:r>
              <a:rPr lang="en-US" altLang="zh-CN" sz="1800" dirty="0"/>
              <a:t>Continuation</a:t>
            </a:r>
          </a:p>
          <a:p>
            <a:pPr lvl="1"/>
            <a:r>
              <a:rPr lang="en-US" altLang="zh-CN" sz="1800" dirty="0"/>
              <a:t>Lock</a:t>
            </a:r>
          </a:p>
          <a:p>
            <a:r>
              <a:rPr lang="en-US" altLang="zh-CN" sz="2000" dirty="0"/>
              <a:t>Core</a:t>
            </a:r>
          </a:p>
          <a:p>
            <a:pPr lvl="1"/>
            <a:r>
              <a:rPr lang="en-US" altLang="zh-CN" sz="1800" dirty="0" err="1"/>
              <a:t>ClassAllocator</a:t>
            </a:r>
            <a:r>
              <a:rPr lang="en-US" altLang="zh-CN" sz="1800" dirty="0"/>
              <a:t> (Global object allocator) &amp; Allocator</a:t>
            </a:r>
          </a:p>
          <a:p>
            <a:pPr lvl="1"/>
            <a:r>
              <a:rPr lang="en-US" altLang="zh-CN" sz="1800" dirty="0" err="1"/>
              <a:t>ProxyAllocator</a:t>
            </a:r>
            <a:r>
              <a:rPr lang="en-US" altLang="zh-CN" sz="1800" dirty="0"/>
              <a:t> (Thread local object allocator) &amp; </a:t>
            </a:r>
            <a:r>
              <a:rPr lang="en-US" altLang="zh-CN" sz="1800" dirty="0" err="1"/>
              <a:t>freelist</a:t>
            </a:r>
            <a:endParaRPr lang="en-US" altLang="zh-CN" sz="1800" dirty="0"/>
          </a:p>
          <a:p>
            <a:pPr lvl="1"/>
            <a:r>
              <a:rPr lang="en-US" altLang="zh-CN" sz="1800" dirty="0" err="1"/>
              <a:t>EThread</a:t>
            </a:r>
            <a:r>
              <a:rPr lang="en-US" altLang="zh-CN" sz="1800" dirty="0"/>
              <a:t> (run / process Event) &amp; Thread</a:t>
            </a:r>
          </a:p>
          <a:p>
            <a:pPr lvl="1"/>
            <a:r>
              <a:rPr lang="en-US" altLang="zh-CN" sz="1800" dirty="0"/>
              <a:t>Event (Signal / command to the engine) &amp; Action</a:t>
            </a:r>
          </a:p>
          <a:p>
            <a:r>
              <a:rPr lang="en-US" altLang="zh-CN" sz="2000" dirty="0"/>
              <a:t>Interface</a:t>
            </a:r>
          </a:p>
          <a:p>
            <a:pPr lvl="1"/>
            <a:r>
              <a:rPr lang="en-US" altLang="zh-CN" sz="1800" dirty="0" err="1"/>
              <a:t>eventProcessor</a:t>
            </a:r>
            <a:r>
              <a:rPr lang="en-US" altLang="zh-CN" sz="1800" dirty="0"/>
              <a:t> &amp; Processor</a:t>
            </a:r>
          </a:p>
          <a:p>
            <a:pPr lvl="1"/>
            <a:r>
              <a:rPr lang="en-US" altLang="zh-CN" sz="1800" dirty="0"/>
              <a:t>Singleton, create </a:t>
            </a:r>
            <a:r>
              <a:rPr lang="en-US" altLang="zh-CN" sz="1800" dirty="0" err="1"/>
              <a:t>EThread</a:t>
            </a:r>
            <a:r>
              <a:rPr lang="en-US" altLang="zh-CN" sz="1800" dirty="0"/>
              <a:t> group / pool for the engine</a:t>
            </a:r>
          </a:p>
        </p:txBody>
      </p:sp>
    </p:spTree>
    <p:extLst>
      <p:ext uri="{BB962C8B-B14F-4D97-AF65-F5344CB8AC3E}">
        <p14:creationId xmlns:p14="http://schemas.microsoft.com/office/powerpoint/2010/main" val="2933080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78" y="-34955"/>
            <a:ext cx="11421902" cy="689295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7334" y="477080"/>
            <a:ext cx="8596668" cy="1320800"/>
          </a:xfrm>
        </p:spPr>
        <p:txBody>
          <a:bodyPr/>
          <a:lstStyle/>
          <a:p>
            <a:pPr algn="ctr"/>
            <a:r>
              <a:rPr lang="en-US" altLang="zh-CN" dirty="0"/>
              <a:t>Event Routing Map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7323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IOCore</a:t>
            </a:r>
            <a:r>
              <a:rPr lang="en-US" altLang="zh-CN" dirty="0"/>
              <a:t> Net Sub-system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1630508"/>
            <a:ext cx="5482572" cy="5227491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Base</a:t>
            </a:r>
          </a:p>
          <a:p>
            <a:pPr lvl="1"/>
            <a:r>
              <a:rPr lang="en-US" altLang="zh-CN" sz="2000" dirty="0"/>
              <a:t>Polling component</a:t>
            </a:r>
          </a:p>
          <a:p>
            <a:pPr lvl="2"/>
            <a:r>
              <a:rPr lang="en-US" altLang="zh-CN" sz="1800" dirty="0" err="1"/>
              <a:t>EventIO</a:t>
            </a:r>
            <a:endParaRPr lang="en-US" altLang="zh-CN" sz="1800" dirty="0"/>
          </a:p>
          <a:p>
            <a:pPr lvl="2"/>
            <a:r>
              <a:rPr lang="en-US" altLang="zh-CN" sz="1800" dirty="0" err="1"/>
              <a:t>PollDescriptor</a:t>
            </a:r>
            <a:endParaRPr lang="en-US" altLang="zh-CN" sz="1800" dirty="0"/>
          </a:p>
          <a:p>
            <a:pPr lvl="2"/>
            <a:r>
              <a:rPr lang="en-US" altLang="zh-CN" sz="1800" dirty="0" err="1"/>
              <a:t>PollCont</a:t>
            </a:r>
            <a:endParaRPr lang="en-US" altLang="zh-CN" sz="1800" dirty="0"/>
          </a:p>
          <a:p>
            <a:pPr lvl="1"/>
            <a:r>
              <a:rPr lang="en-US" altLang="zh-CN" sz="2000" dirty="0" err="1"/>
              <a:t>NetVConnection</a:t>
            </a:r>
            <a:endParaRPr lang="en-US" altLang="zh-CN" sz="2000" dirty="0"/>
          </a:p>
          <a:p>
            <a:pPr lvl="1"/>
            <a:r>
              <a:rPr lang="en-US" altLang="zh-CN" sz="2000" dirty="0" err="1"/>
              <a:t>IOBuffer</a:t>
            </a:r>
            <a:endParaRPr lang="en-US" altLang="zh-CN" sz="2000" dirty="0"/>
          </a:p>
          <a:p>
            <a:pPr lvl="1"/>
            <a:r>
              <a:rPr lang="en-US" altLang="zh-CN" sz="2000" dirty="0"/>
              <a:t>VIO</a:t>
            </a:r>
          </a:p>
          <a:p>
            <a:pPr lvl="1"/>
            <a:r>
              <a:rPr lang="en-US" altLang="zh-CN" sz="2000" dirty="0"/>
              <a:t>Socket component</a:t>
            </a:r>
          </a:p>
          <a:p>
            <a:pPr lvl="2"/>
            <a:r>
              <a:rPr lang="en-US" altLang="zh-CN" sz="1800" dirty="0"/>
              <a:t>Connection</a:t>
            </a:r>
          </a:p>
          <a:p>
            <a:pPr lvl="2"/>
            <a:r>
              <a:rPr lang="en-US" altLang="zh-CN" sz="1800" dirty="0"/>
              <a:t>Server</a:t>
            </a:r>
            <a:endParaRPr lang="zh-CN" altLang="en-US" sz="18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997301" y="1634053"/>
            <a:ext cx="5432160" cy="5227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Core</a:t>
            </a:r>
          </a:p>
          <a:p>
            <a:pPr lvl="1"/>
            <a:r>
              <a:rPr lang="en-US" altLang="zh-CN" sz="2000" dirty="0" err="1"/>
              <a:t>NetAccept</a:t>
            </a:r>
            <a:endParaRPr lang="en-US" altLang="zh-CN" sz="2000" dirty="0"/>
          </a:p>
          <a:p>
            <a:pPr lvl="1"/>
            <a:r>
              <a:rPr lang="en-US" altLang="zh-CN" sz="2000" dirty="0" err="1"/>
              <a:t>NetHandler</a:t>
            </a:r>
            <a:endParaRPr lang="en-US" altLang="zh-CN" sz="2000" dirty="0"/>
          </a:p>
          <a:p>
            <a:pPr lvl="1"/>
            <a:r>
              <a:rPr lang="en-US" altLang="zh-CN" sz="2000" dirty="0" err="1"/>
              <a:t>InactivityCop</a:t>
            </a:r>
            <a:endParaRPr lang="en-US" altLang="zh-CN" sz="2000" dirty="0"/>
          </a:p>
          <a:p>
            <a:pPr lvl="1"/>
            <a:r>
              <a:rPr lang="en-US" altLang="zh-CN" sz="2000" dirty="0"/>
              <a:t>Throttle</a:t>
            </a:r>
          </a:p>
          <a:p>
            <a:pPr lvl="1"/>
            <a:r>
              <a:rPr lang="en-US" altLang="zh-CN" sz="2000" dirty="0" err="1"/>
              <a:t>UnixNetVConnection</a:t>
            </a:r>
            <a:endParaRPr lang="en-US" altLang="zh-CN" sz="2000" dirty="0"/>
          </a:p>
          <a:p>
            <a:pPr lvl="1"/>
            <a:r>
              <a:rPr lang="en-US" altLang="zh-CN" sz="2000" dirty="0"/>
              <a:t>Probe component</a:t>
            </a:r>
          </a:p>
          <a:p>
            <a:pPr lvl="2"/>
            <a:r>
              <a:rPr lang="en-US" altLang="zh-CN" sz="1800" dirty="0" err="1"/>
              <a:t>ProtocolProbeSessionAccept</a:t>
            </a:r>
            <a:endParaRPr lang="en-US" altLang="zh-CN" sz="1800" dirty="0"/>
          </a:p>
          <a:p>
            <a:pPr lvl="2"/>
            <a:r>
              <a:rPr lang="en-US" altLang="zh-CN" sz="1800" dirty="0" err="1"/>
              <a:t>ProtocolProbeTrampoline</a:t>
            </a:r>
            <a:endParaRPr lang="en-US" altLang="zh-CN" sz="1800" dirty="0"/>
          </a:p>
          <a:p>
            <a:r>
              <a:rPr lang="en-US" altLang="zh-CN" sz="2400" dirty="0"/>
              <a:t>Interface</a:t>
            </a:r>
          </a:p>
          <a:p>
            <a:pPr lvl="1"/>
            <a:r>
              <a:rPr lang="en-US" altLang="zh-CN" sz="2000" dirty="0" err="1"/>
              <a:t>UnixNetProcessor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05144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NetHandler</a:t>
            </a:r>
            <a:r>
              <a:rPr lang="en-US" altLang="zh-CN" dirty="0"/>
              <a:t> &amp; Its users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60589"/>
            <a:ext cx="12192000" cy="465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608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5034" y="1"/>
            <a:ext cx="9496498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NetVC</a:t>
            </a:r>
            <a:br>
              <a:rPr lang="en-US" altLang="zh-CN" dirty="0"/>
            </a:br>
            <a:r>
              <a:rPr lang="en-US" altLang="zh-CN" dirty="0"/>
              <a:t>Routing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err="1"/>
              <a:t>Open_list</a:t>
            </a:r>
            <a:endParaRPr lang="en-US" altLang="zh-CN" sz="2400" dirty="0"/>
          </a:p>
          <a:p>
            <a:r>
              <a:rPr lang="en-US" altLang="zh-CN" sz="2400" dirty="0" err="1"/>
              <a:t>Cop_list</a:t>
            </a:r>
            <a:endParaRPr lang="en-US" altLang="zh-CN" sz="2400" dirty="0"/>
          </a:p>
          <a:p>
            <a:r>
              <a:rPr lang="en-US" altLang="zh-CN" sz="2400" dirty="0" err="1"/>
              <a:t>Enable_list</a:t>
            </a:r>
            <a:endParaRPr lang="en-US" altLang="zh-CN" sz="2400" dirty="0"/>
          </a:p>
          <a:p>
            <a:r>
              <a:rPr lang="en-US" altLang="zh-CN" sz="2400" dirty="0" err="1"/>
              <a:t>Ready_list</a:t>
            </a:r>
            <a:endParaRPr lang="en-US" altLang="zh-CN" sz="2400" dirty="0"/>
          </a:p>
          <a:p>
            <a:endParaRPr lang="en-US" altLang="zh-CN" sz="2400" dirty="0"/>
          </a:p>
          <a:p>
            <a:r>
              <a:rPr lang="en-US" altLang="zh-CN" sz="2400" dirty="0" err="1"/>
              <a:t>Active_queue</a:t>
            </a:r>
            <a:endParaRPr lang="en-US" altLang="zh-CN" sz="2400" dirty="0"/>
          </a:p>
          <a:p>
            <a:r>
              <a:rPr lang="en-US" altLang="zh-CN" sz="2400" dirty="0" err="1"/>
              <a:t>Keep_alive_queue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80757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Thinking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697411"/>
          </a:xfrm>
        </p:spPr>
        <p:txBody>
          <a:bodyPr>
            <a:normAutofit/>
          </a:bodyPr>
          <a:lstStyle/>
          <a:p>
            <a:r>
              <a:rPr lang="en-US" altLang="zh-CN" sz="2200" dirty="0" err="1"/>
              <a:t>NetHandler</a:t>
            </a:r>
            <a:r>
              <a:rPr lang="en-US" altLang="zh-CN" sz="2200" dirty="0"/>
              <a:t> &amp; </a:t>
            </a:r>
            <a:r>
              <a:rPr lang="en-US" altLang="zh-CN" sz="2200" dirty="0" err="1"/>
              <a:t>InactivityCop</a:t>
            </a:r>
            <a:r>
              <a:rPr lang="en-US" altLang="zh-CN" sz="2200" dirty="0"/>
              <a:t> should be standalone and unrelated to any protocol.</a:t>
            </a:r>
          </a:p>
          <a:p>
            <a:pPr lvl="1"/>
            <a:r>
              <a:rPr lang="en-US" altLang="zh-CN" sz="1800" dirty="0" err="1"/>
              <a:t>HttpProcessor</a:t>
            </a:r>
            <a:r>
              <a:rPr lang="en-US" altLang="zh-CN" sz="1800" dirty="0"/>
              <a:t> ?</a:t>
            </a:r>
          </a:p>
          <a:p>
            <a:pPr lvl="1"/>
            <a:r>
              <a:rPr lang="en-US" altLang="zh-CN" sz="1800" dirty="0"/>
              <a:t>A interface to handle </a:t>
            </a:r>
            <a:r>
              <a:rPr lang="en-US" altLang="zh-CN" sz="1800" dirty="0" err="1"/>
              <a:t>active_queue</a:t>
            </a:r>
            <a:r>
              <a:rPr lang="en-US" altLang="zh-CN" sz="1800" dirty="0"/>
              <a:t> &amp; </a:t>
            </a:r>
            <a:r>
              <a:rPr lang="en-US" altLang="zh-CN" sz="1800" dirty="0" err="1"/>
              <a:t>keep_alive_queue</a:t>
            </a:r>
            <a:r>
              <a:rPr lang="en-US" altLang="zh-CN" sz="1800" dirty="0"/>
              <a:t>.</a:t>
            </a:r>
          </a:p>
          <a:p>
            <a:r>
              <a:rPr lang="en-US" altLang="zh-CN" sz="2200" dirty="0" err="1"/>
              <a:t>NetProfileSM</a:t>
            </a:r>
            <a:endParaRPr lang="en-US" altLang="zh-CN" sz="2200" dirty="0"/>
          </a:p>
          <a:p>
            <a:pPr lvl="1"/>
            <a:r>
              <a:rPr lang="en-US" altLang="zh-CN" sz="1800" dirty="0"/>
              <a:t>Attached to </a:t>
            </a:r>
            <a:r>
              <a:rPr lang="en-US" altLang="zh-CN" sz="1800" dirty="0" err="1"/>
              <a:t>NetVC</a:t>
            </a:r>
            <a:endParaRPr lang="en-US" altLang="zh-CN" sz="1800" dirty="0"/>
          </a:p>
          <a:p>
            <a:pPr lvl="1"/>
            <a:r>
              <a:rPr lang="en-US" altLang="zh-CN" sz="1800" dirty="0"/>
              <a:t>Describe how to receive data and send data</a:t>
            </a:r>
          </a:p>
          <a:p>
            <a:pPr lvl="1"/>
            <a:r>
              <a:rPr lang="en-US" altLang="zh-CN" sz="1800" dirty="0"/>
              <a:t>Callback NET_EVENT to SM while data received</a:t>
            </a:r>
          </a:p>
          <a:p>
            <a:pPr lvl="1"/>
            <a:r>
              <a:rPr lang="en-US" altLang="zh-CN" sz="1800" dirty="0"/>
              <a:t>Handle SSL Handshake , Socks Handshake, </a:t>
            </a:r>
            <a:r>
              <a:rPr lang="en-US" altLang="zh-CN" sz="1800" dirty="0" err="1"/>
              <a:t>etc</a:t>
            </a:r>
            <a:r>
              <a:rPr lang="en-US" altLang="zh-CN" sz="1800" dirty="0"/>
              <a:t> …</a:t>
            </a:r>
          </a:p>
          <a:p>
            <a:pPr lvl="1"/>
            <a:r>
              <a:rPr lang="en-US" altLang="zh-CN" sz="1800" dirty="0"/>
              <a:t>TS-4322 &amp; PR#1131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881044820"/>
      </p:ext>
    </p:extLst>
  </p:cSld>
  <p:clrMapOvr>
    <a:masterClrMapping/>
  </p:clrMapOvr>
</p:sld>
</file>

<file path=ppt/theme/theme1.xml><?xml version="1.0" encoding="utf-8"?>
<a:theme xmlns:a="http://schemas.openxmlformats.org/drawingml/2006/main" name="平面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</TotalTime>
  <Words>238</Words>
  <Application>Microsoft Office PowerPoint</Application>
  <PresentationFormat>宽屏</PresentationFormat>
  <Paragraphs>77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方正姚体</vt:lpstr>
      <vt:lpstr>华文新魏</vt:lpstr>
      <vt:lpstr>Arial</vt:lpstr>
      <vt:lpstr>Trebuchet MS</vt:lpstr>
      <vt:lpstr>Wingdings 3</vt:lpstr>
      <vt:lpstr>平面</vt:lpstr>
      <vt:lpstr>ATS Internals</vt:lpstr>
      <vt:lpstr>Directory</vt:lpstr>
      <vt:lpstr>PowerPoint 演示文稿</vt:lpstr>
      <vt:lpstr>EventSystem</vt:lpstr>
      <vt:lpstr>Event Routing Map</vt:lpstr>
      <vt:lpstr>IOCore Net Sub-system</vt:lpstr>
      <vt:lpstr>NetHandler &amp; Its users</vt:lpstr>
      <vt:lpstr>NetVC Routing</vt:lpstr>
      <vt:lpstr>Thinking</vt:lpstr>
      <vt:lpstr>Multi Language Edition</vt:lpstr>
      <vt:lpstr>Thanks.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ATS Internals</dc:title>
  <dc:creator>SkyGuard</dc:creator>
  <cp:lastModifiedBy>SkyGuard</cp:lastModifiedBy>
  <cp:revision>9</cp:revision>
  <dcterms:created xsi:type="dcterms:W3CDTF">2016-10-28T16:23:12Z</dcterms:created>
  <dcterms:modified xsi:type="dcterms:W3CDTF">2016-10-28T18:40:05Z</dcterms:modified>
</cp:coreProperties>
</file>